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86" r:id="rId2"/>
    <p:sldId id="283" r:id="rId3"/>
    <p:sldId id="266" r:id="rId4"/>
    <p:sldId id="260" r:id="rId5"/>
    <p:sldId id="267" r:id="rId6"/>
    <p:sldId id="258" r:id="rId7"/>
    <p:sldId id="295" r:id="rId8"/>
    <p:sldId id="261" r:id="rId9"/>
    <p:sldId id="272" r:id="rId10"/>
    <p:sldId id="284" r:id="rId11"/>
    <p:sldId id="273" r:id="rId12"/>
    <p:sldId id="285" r:id="rId13"/>
    <p:sldId id="294" r:id="rId14"/>
    <p:sldId id="296" r:id="rId15"/>
    <p:sldId id="289" r:id="rId16"/>
    <p:sldId id="290" r:id="rId17"/>
    <p:sldId id="280" r:id="rId18"/>
    <p:sldId id="288" r:id="rId19"/>
    <p:sldId id="291" r:id="rId20"/>
    <p:sldId id="26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E4E2"/>
    <a:srgbClr val="F7EEED"/>
    <a:srgbClr val="D09E94"/>
    <a:srgbClr val="EBD5D1"/>
    <a:srgbClr val="E8CFCA"/>
    <a:srgbClr val="C88E82"/>
    <a:srgbClr val="3B4345"/>
    <a:srgbClr val="CECFCF"/>
    <a:srgbClr val="197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B99BD-ABAF-4B47-9E4F-714E51999F92}" v="2404" dt="2022-12-05T16:26:11.149"/>
    <p1510:client id="{2A77804D-AEB9-4BFD-9290-22ACDD2109E4}" v="109" dt="2022-12-06T10:39:02.279"/>
    <p1510:client id="{6014CF3B-EB87-47A7-AB07-0CFDFD995398}" v="95" dt="2022-12-06T11:05:38.172"/>
    <p1510:client id="{6A857729-E56C-4C0C-87EF-73492229A410}" v="146" dt="2022-12-05T12:14:00.859"/>
    <p1510:client id="{80FCD819-0272-4549-9942-2819EDC1CAD1}" v="244" dt="2022-12-05T18:38:28.698"/>
    <p1510:client id="{BDF9FE05-6FD2-4699-BACA-CA123393DB8F}" v="4" dt="2022-12-06T13:27:31.196"/>
    <p1510:client id="{CE117C95-10B9-4C85-8899-BDFF52674999}" v="58" dt="2022-12-05T16:18:38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 Ter" userId="b3dfaaf9425c9977" providerId="Windows Live" clId="Web-{83A56399-54DE-4D4B-B9DF-30456674BE6F}"/>
    <pc:docChg chg="addSld delSld modSld sldOrd">
      <pc:chgData name="Da Ter" userId="b3dfaaf9425c9977" providerId="Windows Live" clId="Web-{83A56399-54DE-4D4B-B9DF-30456674BE6F}" dt="2022-12-04T16:24:24.949" v="948" actId="20577"/>
      <pc:docMkLst>
        <pc:docMk/>
      </pc:docMkLst>
      <pc:sldChg chg="modSp">
        <pc:chgData name="Da Ter" userId="b3dfaaf9425c9977" providerId="Windows Live" clId="Web-{83A56399-54DE-4D4B-B9DF-30456674BE6F}" dt="2022-12-04T15:10:16.102" v="76" actId="14100"/>
        <pc:sldMkLst>
          <pc:docMk/>
          <pc:sldMk cId="481707794" sldId="260"/>
        </pc:sldMkLst>
        <pc:spChg chg="mod">
          <ac:chgData name="Da Ter" userId="b3dfaaf9425c9977" providerId="Windows Live" clId="Web-{83A56399-54DE-4D4B-B9DF-30456674BE6F}" dt="2022-12-04T15:07:57.988" v="69" actId="1076"/>
          <ac:spMkLst>
            <pc:docMk/>
            <pc:sldMk cId="481707794" sldId="260"/>
            <ac:spMk id="2" creationId="{93CB6A59-B3F5-4C09-BDF6-FE4A1FAFAA00}"/>
          </ac:spMkLst>
        </pc:spChg>
        <pc:spChg chg="mod">
          <ac:chgData name="Da Ter" userId="b3dfaaf9425c9977" providerId="Windows Live" clId="Web-{83A56399-54DE-4D4B-B9DF-30456674BE6F}" dt="2022-12-04T15:10:16.102" v="76" actId="14100"/>
          <ac:spMkLst>
            <pc:docMk/>
            <pc:sldMk cId="481707794" sldId="260"/>
            <ac:spMk id="6" creationId="{627F76BD-87AD-4512-9613-FC8F000395A2}"/>
          </ac:spMkLst>
        </pc:spChg>
        <pc:graphicFrameChg chg="modGraphic">
          <ac:chgData name="Da Ter" userId="b3dfaaf9425c9977" providerId="Windows Live" clId="Web-{83A56399-54DE-4D4B-B9DF-30456674BE6F}" dt="2022-12-04T15:09:45.960" v="72" actId="20577"/>
          <ac:graphicFrameMkLst>
            <pc:docMk/>
            <pc:sldMk cId="481707794" sldId="260"/>
            <ac:graphicFrameMk id="5" creationId="{B920BD79-7994-4C18-B62B-39EC27F6B780}"/>
          </ac:graphicFrameMkLst>
        </pc:graphicFrameChg>
      </pc:sldChg>
      <pc:sldChg chg="modSp">
        <pc:chgData name="Da Ter" userId="b3dfaaf9425c9977" providerId="Windows Live" clId="Web-{83A56399-54DE-4D4B-B9DF-30456674BE6F}" dt="2022-12-04T15:31:03.294" v="549" actId="20577"/>
        <pc:sldMkLst>
          <pc:docMk/>
          <pc:sldMk cId="192129500" sldId="261"/>
        </pc:sldMkLst>
        <pc:graphicFrameChg chg="modGraphic">
          <ac:chgData name="Da Ter" userId="b3dfaaf9425c9977" providerId="Windows Live" clId="Web-{83A56399-54DE-4D4B-B9DF-30456674BE6F}" dt="2022-12-04T15:31:03.294" v="549" actId="20577"/>
          <ac:graphicFrameMkLst>
            <pc:docMk/>
            <pc:sldMk cId="192129500" sldId="261"/>
            <ac:graphicFrameMk id="5" creationId="{68CF33D6-6A5E-4689-8368-E5EE690BD7DF}"/>
          </ac:graphicFrameMkLst>
        </pc:graphicFrameChg>
      </pc:sldChg>
      <pc:sldChg chg="modSp">
        <pc:chgData name="Da Ter" userId="b3dfaaf9425c9977" providerId="Windows Live" clId="Web-{83A56399-54DE-4D4B-B9DF-30456674BE6F}" dt="2022-12-04T15:12:49.497" v="132" actId="20577"/>
        <pc:sldMkLst>
          <pc:docMk/>
          <pc:sldMk cId="2366819618" sldId="267"/>
        </pc:sldMkLst>
        <pc:spChg chg="mod">
          <ac:chgData name="Da Ter" userId="b3dfaaf9425c9977" providerId="Windows Live" clId="Web-{83A56399-54DE-4D4B-B9DF-30456674BE6F}" dt="2022-12-04T15:12:49.497" v="132" actId="20577"/>
          <ac:spMkLst>
            <pc:docMk/>
            <pc:sldMk cId="2366819618" sldId="267"/>
            <ac:spMk id="3" creationId="{E706669D-E603-423F-A27F-53FD9C896855}"/>
          </ac:spMkLst>
        </pc:spChg>
      </pc:sldChg>
      <pc:sldChg chg="addSp delSp modSp delAnim">
        <pc:chgData name="Da Ter" userId="b3dfaaf9425c9977" providerId="Windows Live" clId="Web-{83A56399-54DE-4D4B-B9DF-30456674BE6F}" dt="2022-12-04T15:48:36.230" v="746"/>
        <pc:sldMkLst>
          <pc:docMk/>
          <pc:sldMk cId="2804212765" sldId="268"/>
        </pc:sldMkLst>
        <pc:spChg chg="add mod">
          <ac:chgData name="Da Ter" userId="b3dfaaf9425c9977" providerId="Windows Live" clId="Web-{83A56399-54DE-4D4B-B9DF-30456674BE6F}" dt="2022-12-04T15:48:36.230" v="746"/>
          <ac:spMkLst>
            <pc:docMk/>
            <pc:sldMk cId="2804212765" sldId="268"/>
            <ac:spMk id="3" creationId="{58874C83-F630-F276-3459-E4C6B4EA9403}"/>
          </ac:spMkLst>
        </pc:spChg>
        <pc:picChg chg="del">
          <ac:chgData name="Da Ter" userId="b3dfaaf9425c9977" providerId="Windows Live" clId="Web-{83A56399-54DE-4D4B-B9DF-30456674BE6F}" dt="2022-12-04T15:48:36.230" v="746"/>
          <ac:picMkLst>
            <pc:docMk/>
            <pc:sldMk cId="2804212765" sldId="268"/>
            <ac:picMk id="5" creationId="{CA8B44D6-D321-4668-9D70-D8B8E58FBACB}"/>
          </ac:picMkLst>
        </pc:picChg>
      </pc:sldChg>
      <pc:sldChg chg="delSp modSp">
        <pc:chgData name="Da Ter" userId="b3dfaaf9425c9977" providerId="Windows Live" clId="Web-{83A56399-54DE-4D4B-B9DF-30456674BE6F}" dt="2022-12-04T16:01:55.941" v="942" actId="20577"/>
        <pc:sldMkLst>
          <pc:docMk/>
          <pc:sldMk cId="2994874009" sldId="269"/>
        </pc:sldMkLst>
        <pc:spChg chg="mod">
          <ac:chgData name="Da Ter" userId="b3dfaaf9425c9977" providerId="Windows Live" clId="Web-{83A56399-54DE-4D4B-B9DF-30456674BE6F}" dt="2022-12-04T16:01:55.941" v="942" actId="20577"/>
          <ac:spMkLst>
            <pc:docMk/>
            <pc:sldMk cId="2994874009" sldId="269"/>
            <ac:spMk id="3" creationId="{9097E750-02C3-40B9-BBAA-1B6404805E4F}"/>
          </ac:spMkLst>
        </pc:spChg>
        <pc:picChg chg="del">
          <ac:chgData name="Da Ter" userId="b3dfaaf9425c9977" providerId="Windows Live" clId="Web-{83A56399-54DE-4D4B-B9DF-30456674BE6F}" dt="2022-12-04T15:37:39.243" v="710"/>
          <ac:picMkLst>
            <pc:docMk/>
            <pc:sldMk cId="2994874009" sldId="269"/>
            <ac:picMk id="4" creationId="{C584B77C-B681-4588-8ED4-43BCE88ACFEB}"/>
          </ac:picMkLst>
        </pc:picChg>
      </pc:sldChg>
      <pc:sldChg chg="modSp">
        <pc:chgData name="Da Ter" userId="b3dfaaf9425c9977" providerId="Windows Live" clId="Web-{83A56399-54DE-4D4B-B9DF-30456674BE6F}" dt="2022-12-04T15:47:50.229" v="744" actId="20577"/>
        <pc:sldMkLst>
          <pc:docMk/>
          <pc:sldMk cId="1060146249" sldId="271"/>
        </pc:sldMkLst>
        <pc:spChg chg="mod">
          <ac:chgData name="Da Ter" userId="b3dfaaf9425c9977" providerId="Windows Live" clId="Web-{83A56399-54DE-4D4B-B9DF-30456674BE6F}" dt="2022-12-04T15:47:50.229" v="744" actId="20577"/>
          <ac:spMkLst>
            <pc:docMk/>
            <pc:sldMk cId="1060146249" sldId="271"/>
            <ac:spMk id="3" creationId="{1E147B54-B656-41A6-902B-AED5A123D235}"/>
          </ac:spMkLst>
        </pc:spChg>
      </pc:sldChg>
      <pc:sldChg chg="addSp delSp modSp">
        <pc:chgData name="Da Ter" userId="b3dfaaf9425c9977" providerId="Windows Live" clId="Web-{83A56399-54DE-4D4B-B9DF-30456674BE6F}" dt="2022-12-04T15:38:03.103" v="714" actId="20577"/>
        <pc:sldMkLst>
          <pc:docMk/>
          <pc:sldMk cId="1304296216" sldId="272"/>
        </pc:sldMkLst>
        <pc:spChg chg="mod">
          <ac:chgData name="Da Ter" userId="b3dfaaf9425c9977" providerId="Windows Live" clId="Web-{83A56399-54DE-4D4B-B9DF-30456674BE6F}" dt="2022-12-04T15:38:03.103" v="714" actId="20577"/>
          <ac:spMkLst>
            <pc:docMk/>
            <pc:sldMk cId="1304296216" sldId="272"/>
            <ac:spMk id="2" creationId="{146B0F42-FB9C-4BD1-99DA-C49E25A05F86}"/>
          </ac:spMkLst>
        </pc:spChg>
        <pc:spChg chg="add mod">
          <ac:chgData name="Da Ter" userId="b3dfaaf9425c9977" providerId="Windows Live" clId="Web-{83A56399-54DE-4D4B-B9DF-30456674BE6F}" dt="2022-12-04T15:37:57.009" v="712" actId="14100"/>
          <ac:spMkLst>
            <pc:docMk/>
            <pc:sldMk cId="1304296216" sldId="272"/>
            <ac:spMk id="4" creationId="{04B29A0A-B97D-FAE2-580B-1E19E9B4D2AB}"/>
          </ac:spMkLst>
        </pc:spChg>
        <pc:spChg chg="mod">
          <ac:chgData name="Da Ter" userId="b3dfaaf9425c9977" providerId="Windows Live" clId="Web-{83A56399-54DE-4D4B-B9DF-30456674BE6F}" dt="2022-12-04T15:37:59.462" v="713" actId="20577"/>
          <ac:spMkLst>
            <pc:docMk/>
            <pc:sldMk cId="1304296216" sldId="272"/>
            <ac:spMk id="8" creationId="{70D21895-DA11-4E18-BD01-5EFEAB66C18C}"/>
          </ac:spMkLst>
        </pc:spChg>
        <pc:picChg chg="del">
          <ac:chgData name="Da Ter" userId="b3dfaaf9425c9977" providerId="Windows Live" clId="Web-{83A56399-54DE-4D4B-B9DF-30456674BE6F}" dt="2022-12-04T15:37:49.368" v="711"/>
          <ac:picMkLst>
            <pc:docMk/>
            <pc:sldMk cId="1304296216" sldId="272"/>
            <ac:picMk id="7" creationId="{F2DD935D-7B1D-4391-8550-82BFB9CC24FB}"/>
          </ac:picMkLst>
        </pc:picChg>
      </pc:sldChg>
      <pc:sldChg chg="modSp">
        <pc:chgData name="Da Ter" userId="b3dfaaf9425c9977" providerId="Windows Live" clId="Web-{83A56399-54DE-4D4B-B9DF-30456674BE6F}" dt="2022-12-04T15:58:09.528" v="916" actId="20577"/>
        <pc:sldMkLst>
          <pc:docMk/>
          <pc:sldMk cId="3059253918" sldId="273"/>
        </pc:sldMkLst>
        <pc:spChg chg="mod">
          <ac:chgData name="Da Ter" userId="b3dfaaf9425c9977" providerId="Windows Live" clId="Web-{83A56399-54DE-4D4B-B9DF-30456674BE6F}" dt="2022-12-04T15:58:09.528" v="916" actId="20577"/>
          <ac:spMkLst>
            <pc:docMk/>
            <pc:sldMk cId="3059253918" sldId="273"/>
            <ac:spMk id="2" creationId="{72A8C9AA-CF16-40CE-92EB-C41221212560}"/>
          </ac:spMkLst>
        </pc:spChg>
      </pc:sldChg>
      <pc:sldChg chg="del">
        <pc:chgData name="Da Ter" userId="b3dfaaf9425c9977" providerId="Windows Live" clId="Web-{83A56399-54DE-4D4B-B9DF-30456674BE6F}" dt="2022-12-04T15:35:36.911" v="624"/>
        <pc:sldMkLst>
          <pc:docMk/>
          <pc:sldMk cId="2802991746" sldId="274"/>
        </pc:sldMkLst>
      </pc:sldChg>
      <pc:sldChg chg="del">
        <pc:chgData name="Da Ter" userId="b3dfaaf9425c9977" providerId="Windows Live" clId="Web-{83A56399-54DE-4D4B-B9DF-30456674BE6F}" dt="2022-12-04T15:38:09.618" v="715"/>
        <pc:sldMkLst>
          <pc:docMk/>
          <pc:sldMk cId="3142887186" sldId="275"/>
        </pc:sldMkLst>
      </pc:sldChg>
      <pc:sldChg chg="del">
        <pc:chgData name="Da Ter" userId="b3dfaaf9425c9977" providerId="Windows Live" clId="Web-{83A56399-54DE-4D4B-B9DF-30456674BE6F}" dt="2022-12-04T15:38:11.837" v="716"/>
        <pc:sldMkLst>
          <pc:docMk/>
          <pc:sldMk cId="1242288316" sldId="277"/>
        </pc:sldMkLst>
      </pc:sldChg>
      <pc:sldChg chg="del">
        <pc:chgData name="Da Ter" userId="b3dfaaf9425c9977" providerId="Windows Live" clId="Web-{83A56399-54DE-4D4B-B9DF-30456674BE6F}" dt="2022-12-04T15:38:14.072" v="717"/>
        <pc:sldMkLst>
          <pc:docMk/>
          <pc:sldMk cId="1722465266" sldId="278"/>
        </pc:sldMkLst>
      </pc:sldChg>
      <pc:sldChg chg="del">
        <pc:chgData name="Da Ter" userId="b3dfaaf9425c9977" providerId="Windows Live" clId="Web-{83A56399-54DE-4D4B-B9DF-30456674BE6F}" dt="2022-12-04T15:38:16.603" v="718"/>
        <pc:sldMkLst>
          <pc:docMk/>
          <pc:sldMk cId="3294122316" sldId="279"/>
        </pc:sldMkLst>
      </pc:sldChg>
      <pc:sldChg chg="addSp delSp modSp">
        <pc:chgData name="Da Ter" userId="b3dfaaf9425c9977" providerId="Windows Live" clId="Web-{83A56399-54DE-4D4B-B9DF-30456674BE6F}" dt="2022-12-04T15:32:34.390" v="560" actId="20577"/>
        <pc:sldMkLst>
          <pc:docMk/>
          <pc:sldMk cId="3741344001" sldId="280"/>
        </pc:sldMkLst>
        <pc:spChg chg="mod">
          <ac:chgData name="Da Ter" userId="b3dfaaf9425c9977" providerId="Windows Live" clId="Web-{83A56399-54DE-4D4B-B9DF-30456674BE6F}" dt="2022-12-04T15:32:34.390" v="560" actId="20577"/>
          <ac:spMkLst>
            <pc:docMk/>
            <pc:sldMk cId="3741344001" sldId="280"/>
            <ac:spMk id="2" creationId="{2C47F46C-C599-43BE-BCBD-65BAC55629B0}"/>
          </ac:spMkLst>
        </pc:spChg>
        <pc:spChg chg="add del mod">
          <ac:chgData name="Da Ter" userId="b3dfaaf9425c9977" providerId="Windows Live" clId="Web-{83A56399-54DE-4D4B-B9DF-30456674BE6F}" dt="2022-12-04T15:30:36.012" v="546"/>
          <ac:spMkLst>
            <pc:docMk/>
            <pc:sldMk cId="3741344001" sldId="280"/>
            <ac:spMk id="4" creationId="{C8F0B591-9AE1-B1D9-F05B-CF35EFBCF612}"/>
          </ac:spMkLst>
        </pc:spChg>
        <pc:picChg chg="add mod ord">
          <ac:chgData name="Da Ter" userId="b3dfaaf9425c9977" providerId="Windows Live" clId="Web-{83A56399-54DE-4D4B-B9DF-30456674BE6F}" dt="2022-12-04T15:30:41.293" v="547" actId="1076"/>
          <ac:picMkLst>
            <pc:docMk/>
            <pc:sldMk cId="3741344001" sldId="280"/>
            <ac:picMk id="5" creationId="{143F06FA-9E30-CA0D-86B2-A33873AF82D9}"/>
          </ac:picMkLst>
        </pc:picChg>
        <pc:picChg chg="del">
          <ac:chgData name="Da Ter" userId="b3dfaaf9425c9977" providerId="Windows Live" clId="Web-{83A56399-54DE-4D4B-B9DF-30456674BE6F}" dt="2022-12-04T15:30:23.371" v="545"/>
          <ac:picMkLst>
            <pc:docMk/>
            <pc:sldMk cId="3741344001" sldId="280"/>
            <ac:picMk id="9" creationId="{6292B2C7-B87A-4CF6-A77F-DD4659C86F3D}"/>
          </ac:picMkLst>
        </pc:picChg>
      </pc:sldChg>
      <pc:sldChg chg="del">
        <pc:chgData name="Da Ter" userId="b3dfaaf9425c9977" providerId="Windows Live" clId="Web-{83A56399-54DE-4D4B-B9DF-30456674BE6F}" dt="2022-12-04T15:35:32.333" v="622"/>
        <pc:sldMkLst>
          <pc:docMk/>
          <pc:sldMk cId="1633673875" sldId="281"/>
        </pc:sldMkLst>
      </pc:sldChg>
      <pc:sldChg chg="del">
        <pc:chgData name="Da Ter" userId="b3dfaaf9425c9977" providerId="Windows Live" clId="Web-{83A56399-54DE-4D4B-B9DF-30456674BE6F}" dt="2022-12-04T15:35:33.567" v="623"/>
        <pc:sldMkLst>
          <pc:docMk/>
          <pc:sldMk cId="3080339702" sldId="282"/>
        </pc:sldMkLst>
      </pc:sldChg>
      <pc:sldChg chg="modSp add replId">
        <pc:chgData name="Da Ter" userId="b3dfaaf9425c9977" providerId="Windows Live" clId="Web-{83A56399-54DE-4D4B-B9DF-30456674BE6F}" dt="2022-12-04T16:00:51.876" v="933" actId="20577"/>
        <pc:sldMkLst>
          <pc:docMk/>
          <pc:sldMk cId="1740106253" sldId="284"/>
        </pc:sldMkLst>
        <pc:spChg chg="mod">
          <ac:chgData name="Da Ter" userId="b3dfaaf9425c9977" providerId="Windows Live" clId="Web-{83A56399-54DE-4D4B-B9DF-30456674BE6F}" dt="2022-12-04T15:16:28.050" v="279" actId="20577"/>
          <ac:spMkLst>
            <pc:docMk/>
            <pc:sldMk cId="1740106253" sldId="284"/>
            <ac:spMk id="2" creationId="{72A8C9AA-CF16-40CE-92EB-C41221212560}"/>
          </ac:spMkLst>
        </pc:spChg>
        <pc:spChg chg="mod">
          <ac:chgData name="Da Ter" userId="b3dfaaf9425c9977" providerId="Windows Live" clId="Web-{83A56399-54DE-4D4B-B9DF-30456674BE6F}" dt="2022-12-04T16:00:51.876" v="933" actId="20577"/>
          <ac:spMkLst>
            <pc:docMk/>
            <pc:sldMk cId="1740106253" sldId="284"/>
            <ac:spMk id="3" creationId="{50318178-B48A-49C2-8571-9CF4314F9061}"/>
          </ac:spMkLst>
        </pc:spChg>
      </pc:sldChg>
      <pc:sldChg chg="modSp add replId">
        <pc:chgData name="Da Ter" userId="b3dfaaf9425c9977" providerId="Windows Live" clId="Web-{83A56399-54DE-4D4B-B9DF-30456674BE6F}" dt="2022-12-04T16:24:24.949" v="948" actId="20577"/>
        <pc:sldMkLst>
          <pc:docMk/>
          <pc:sldMk cId="3849657770" sldId="285"/>
        </pc:sldMkLst>
        <pc:spChg chg="mod">
          <ac:chgData name="Da Ter" userId="b3dfaaf9425c9977" providerId="Windows Live" clId="Web-{83A56399-54DE-4D4B-B9DF-30456674BE6F}" dt="2022-12-04T15:57:58.184" v="915" actId="20577"/>
          <ac:spMkLst>
            <pc:docMk/>
            <pc:sldMk cId="3849657770" sldId="285"/>
            <ac:spMk id="2" creationId="{72A8C9AA-CF16-40CE-92EB-C41221212560}"/>
          </ac:spMkLst>
        </pc:spChg>
        <pc:spChg chg="mod">
          <ac:chgData name="Da Ter" userId="b3dfaaf9425c9977" providerId="Windows Live" clId="Web-{83A56399-54DE-4D4B-B9DF-30456674BE6F}" dt="2022-12-04T16:24:24.949" v="948" actId="20577"/>
          <ac:spMkLst>
            <pc:docMk/>
            <pc:sldMk cId="3849657770" sldId="285"/>
            <ac:spMk id="3" creationId="{50318178-B48A-49C2-8571-9CF4314F9061}"/>
          </ac:spMkLst>
        </pc:spChg>
        <pc:spChg chg="mod">
          <ac:chgData name="Da Ter" userId="b3dfaaf9425c9977" providerId="Windows Live" clId="Web-{83A56399-54DE-4D4B-B9DF-30456674BE6F}" dt="2022-12-04T15:59:08.108" v="926" actId="20577"/>
          <ac:spMkLst>
            <pc:docMk/>
            <pc:sldMk cId="3849657770" sldId="285"/>
            <ac:spMk id="8" creationId="{074057FB-DE06-12CE-794C-16947E20EB7B}"/>
          </ac:spMkLst>
        </pc:spChg>
      </pc:sldChg>
      <pc:sldChg chg="addSp delSp modSp add replId">
        <pc:chgData name="Da Ter" userId="b3dfaaf9425c9977" providerId="Windows Live" clId="Web-{83A56399-54DE-4D4B-B9DF-30456674BE6F}" dt="2022-12-04T15:47:57.776" v="745" actId="14100"/>
        <pc:sldMkLst>
          <pc:docMk/>
          <pc:sldMk cId="2003076162" sldId="287"/>
        </pc:sldMkLst>
        <pc:spChg chg="mod">
          <ac:chgData name="Da Ter" userId="b3dfaaf9425c9977" providerId="Windows Live" clId="Web-{83A56399-54DE-4D4B-B9DF-30456674BE6F}" dt="2022-12-04T15:26:15.754" v="527" actId="20577"/>
          <ac:spMkLst>
            <pc:docMk/>
            <pc:sldMk cId="2003076162" sldId="287"/>
            <ac:spMk id="2" creationId="{1CBDE5EF-4636-4F82-8EB1-5C312D5FAC20}"/>
          </ac:spMkLst>
        </pc:spChg>
        <pc:spChg chg="mod">
          <ac:chgData name="Da Ter" userId="b3dfaaf9425c9977" providerId="Windows Live" clId="Web-{83A56399-54DE-4D4B-B9DF-30456674BE6F}" dt="2022-12-04T15:26:10.660" v="519" actId="20577"/>
          <ac:spMkLst>
            <pc:docMk/>
            <pc:sldMk cId="2003076162" sldId="287"/>
            <ac:spMk id="3" creationId="{1E147B54-B656-41A6-902B-AED5A123D235}"/>
          </ac:spMkLst>
        </pc:spChg>
        <pc:picChg chg="add mod">
          <ac:chgData name="Da Ter" userId="b3dfaaf9425c9977" providerId="Windows Live" clId="Web-{83A56399-54DE-4D4B-B9DF-30456674BE6F}" dt="2022-12-04T15:47:57.776" v="745" actId="14100"/>
          <ac:picMkLst>
            <pc:docMk/>
            <pc:sldMk cId="2003076162" sldId="287"/>
            <ac:picMk id="4" creationId="{94605482-5EEB-8519-A712-1A8F21193A79}"/>
          </ac:picMkLst>
        </pc:picChg>
        <pc:picChg chg="del">
          <ac:chgData name="Da Ter" userId="b3dfaaf9425c9977" providerId="Windows Live" clId="Web-{83A56399-54DE-4D4B-B9DF-30456674BE6F}" dt="2022-12-04T15:26:16.629" v="528"/>
          <ac:picMkLst>
            <pc:docMk/>
            <pc:sldMk cId="2003076162" sldId="287"/>
            <ac:picMk id="7" creationId="{EDEF4A44-9D76-4872-9523-B61E74EAA186}"/>
          </ac:picMkLst>
        </pc:picChg>
      </pc:sldChg>
      <pc:sldChg chg="addSp delSp modSp add ord replId">
        <pc:chgData name="Da Ter" userId="b3dfaaf9425c9977" providerId="Windows Live" clId="Web-{83A56399-54DE-4D4B-B9DF-30456674BE6F}" dt="2022-12-04T15:33:21.110" v="575"/>
        <pc:sldMkLst>
          <pc:docMk/>
          <pc:sldMk cId="2037245983" sldId="288"/>
        </pc:sldMkLst>
        <pc:spChg chg="add del mod">
          <ac:chgData name="Da Ter" userId="b3dfaaf9425c9977" providerId="Windows Live" clId="Web-{83A56399-54DE-4D4B-B9DF-30456674BE6F}" dt="2022-12-04T15:32:49.344" v="564"/>
          <ac:spMkLst>
            <pc:docMk/>
            <pc:sldMk cId="2037245983" sldId="288"/>
            <ac:spMk id="4" creationId="{27B3E94F-33CF-FE31-544D-3B12465C9AA3}"/>
          </ac:spMkLst>
        </pc:spChg>
        <pc:spChg chg="add del mod">
          <ac:chgData name="Da Ter" userId="b3dfaaf9425c9977" providerId="Windows Live" clId="Web-{83A56399-54DE-4D4B-B9DF-30456674BE6F}" dt="2022-12-04T15:33:02.844" v="566"/>
          <ac:spMkLst>
            <pc:docMk/>
            <pc:sldMk cId="2037245983" sldId="288"/>
            <ac:spMk id="8" creationId="{073EBC18-5FD7-9496-4F96-157BB65A537B}"/>
          </ac:spMkLst>
        </pc:spChg>
        <pc:picChg chg="del">
          <ac:chgData name="Da Ter" userId="b3dfaaf9425c9977" providerId="Windows Live" clId="Web-{83A56399-54DE-4D4B-B9DF-30456674BE6F}" dt="2022-12-04T15:32:41.359" v="563"/>
          <ac:picMkLst>
            <pc:docMk/>
            <pc:sldMk cId="2037245983" sldId="288"/>
            <ac:picMk id="5" creationId="{143F06FA-9E30-CA0D-86B2-A33873AF82D9}"/>
          </ac:picMkLst>
        </pc:picChg>
        <pc:picChg chg="add del mod ord">
          <ac:chgData name="Da Ter" userId="b3dfaaf9425c9977" providerId="Windows Live" clId="Web-{83A56399-54DE-4D4B-B9DF-30456674BE6F}" dt="2022-12-04T15:32:55.500" v="565"/>
          <ac:picMkLst>
            <pc:docMk/>
            <pc:sldMk cId="2037245983" sldId="288"/>
            <ac:picMk id="6" creationId="{CD17B51E-20A4-C23F-52AF-059EB28B140D}"/>
          </ac:picMkLst>
        </pc:picChg>
        <pc:picChg chg="add mod ord">
          <ac:chgData name="Da Ter" userId="b3dfaaf9425c9977" providerId="Windows Live" clId="Web-{83A56399-54DE-4D4B-B9DF-30456674BE6F}" dt="2022-12-04T15:33:11.829" v="571" actId="1076"/>
          <ac:picMkLst>
            <pc:docMk/>
            <pc:sldMk cId="2037245983" sldId="288"/>
            <ac:picMk id="9" creationId="{64E55150-4F21-5B15-FC47-200CD30E0FDA}"/>
          </ac:picMkLst>
        </pc:picChg>
        <pc:picChg chg="add del mod">
          <ac:chgData name="Da Ter" userId="b3dfaaf9425c9977" providerId="Windows Live" clId="Web-{83A56399-54DE-4D4B-B9DF-30456674BE6F}" dt="2022-12-04T15:33:21.110" v="575"/>
          <ac:picMkLst>
            <pc:docMk/>
            <pc:sldMk cId="2037245983" sldId="288"/>
            <ac:picMk id="10" creationId="{ADA89DF4-A86E-6485-F062-B0FD288AA1E0}"/>
          </ac:picMkLst>
        </pc:picChg>
        <pc:picChg chg="add del mod">
          <ac:chgData name="Da Ter" userId="b3dfaaf9425c9977" providerId="Windows Live" clId="Web-{83A56399-54DE-4D4B-B9DF-30456674BE6F}" dt="2022-12-04T15:33:15.376" v="573"/>
          <ac:picMkLst>
            <pc:docMk/>
            <pc:sldMk cId="2037245983" sldId="288"/>
            <ac:picMk id="11" creationId="{A9B54078-B71E-732B-23FB-65697B4F930F}"/>
          </ac:picMkLst>
        </pc:picChg>
      </pc:sldChg>
      <pc:sldChg chg="addSp delSp modSp add replId">
        <pc:chgData name="Da Ter" userId="b3dfaaf9425c9977" providerId="Windows Live" clId="Web-{83A56399-54DE-4D4B-B9DF-30456674BE6F}" dt="2022-12-04T15:33:58.049" v="588" actId="1076"/>
        <pc:sldMkLst>
          <pc:docMk/>
          <pc:sldMk cId="188384751" sldId="289"/>
        </pc:sldMkLst>
        <pc:spChg chg="mod">
          <ac:chgData name="Da Ter" userId="b3dfaaf9425c9977" providerId="Windows Live" clId="Web-{83A56399-54DE-4D4B-B9DF-30456674BE6F}" dt="2022-12-04T15:33:51.049" v="583" actId="20577"/>
          <ac:spMkLst>
            <pc:docMk/>
            <pc:sldMk cId="188384751" sldId="289"/>
            <ac:spMk id="2" creationId="{2C47F46C-C599-43BE-BCBD-65BAC55629B0}"/>
          </ac:spMkLst>
        </pc:spChg>
        <pc:spChg chg="add del mod">
          <ac:chgData name="Da Ter" userId="b3dfaaf9425c9977" providerId="Windows Live" clId="Web-{83A56399-54DE-4D4B-B9DF-30456674BE6F}" dt="2022-12-04T15:33:53.017" v="585"/>
          <ac:spMkLst>
            <pc:docMk/>
            <pc:sldMk cId="188384751" sldId="289"/>
            <ac:spMk id="4" creationId="{9805D288-53E1-8C04-EE06-0DAF452DFB16}"/>
          </ac:spMkLst>
        </pc:spChg>
        <pc:picChg chg="add mod ord">
          <ac:chgData name="Da Ter" userId="b3dfaaf9425c9977" providerId="Windows Live" clId="Web-{83A56399-54DE-4D4B-B9DF-30456674BE6F}" dt="2022-12-04T15:33:58.049" v="588" actId="1076"/>
          <ac:picMkLst>
            <pc:docMk/>
            <pc:sldMk cId="188384751" sldId="289"/>
            <ac:picMk id="5" creationId="{7E175E5F-A1A3-6B17-5D30-69C86F6C9C6D}"/>
          </ac:picMkLst>
        </pc:picChg>
        <pc:picChg chg="del">
          <ac:chgData name="Da Ter" userId="b3dfaaf9425c9977" providerId="Windows Live" clId="Web-{83A56399-54DE-4D4B-B9DF-30456674BE6F}" dt="2022-12-04T15:33:51.705" v="584"/>
          <ac:picMkLst>
            <pc:docMk/>
            <pc:sldMk cId="188384751" sldId="289"/>
            <ac:picMk id="9" creationId="{64E55150-4F21-5B15-FC47-200CD30E0FDA}"/>
          </ac:picMkLst>
        </pc:picChg>
      </pc:sldChg>
      <pc:sldChg chg="addSp delSp modSp add replId">
        <pc:chgData name="Da Ter" userId="b3dfaaf9425c9977" providerId="Windows Live" clId="Web-{83A56399-54DE-4D4B-B9DF-30456674BE6F}" dt="2022-12-04T15:35:28.692" v="621" actId="20577"/>
        <pc:sldMkLst>
          <pc:docMk/>
          <pc:sldMk cId="2479683170" sldId="290"/>
        </pc:sldMkLst>
        <pc:spChg chg="mod">
          <ac:chgData name="Da Ter" userId="b3dfaaf9425c9977" providerId="Windows Live" clId="Web-{83A56399-54DE-4D4B-B9DF-30456674BE6F}" dt="2022-12-04T15:35:28.692" v="621" actId="20577"/>
          <ac:spMkLst>
            <pc:docMk/>
            <pc:sldMk cId="2479683170" sldId="290"/>
            <ac:spMk id="2" creationId="{2C47F46C-C599-43BE-BCBD-65BAC55629B0}"/>
          </ac:spMkLst>
        </pc:spChg>
        <pc:spChg chg="add del mod">
          <ac:chgData name="Da Ter" userId="b3dfaaf9425c9977" providerId="Windows Live" clId="Web-{83A56399-54DE-4D4B-B9DF-30456674BE6F}" dt="2022-12-04T15:34:15.237" v="590"/>
          <ac:spMkLst>
            <pc:docMk/>
            <pc:sldMk cId="2479683170" sldId="290"/>
            <ac:spMk id="4" creationId="{E7462D06-CE96-DEB6-1AD0-338E33496188}"/>
          </ac:spMkLst>
        </pc:spChg>
        <pc:picChg chg="add mod ord">
          <ac:chgData name="Da Ter" userId="b3dfaaf9425c9977" providerId="Windows Live" clId="Web-{83A56399-54DE-4D4B-B9DF-30456674BE6F}" dt="2022-12-04T15:34:38.378" v="599" actId="1076"/>
          <ac:picMkLst>
            <pc:docMk/>
            <pc:sldMk cId="2479683170" sldId="290"/>
            <ac:picMk id="5" creationId="{A80E6298-BF25-C7D5-D296-043104CE205F}"/>
          </ac:picMkLst>
        </pc:picChg>
        <pc:picChg chg="add mod">
          <ac:chgData name="Da Ter" userId="b3dfaaf9425c9977" providerId="Windows Live" clId="Web-{83A56399-54DE-4D4B-B9DF-30456674BE6F}" dt="2022-12-04T15:34:36.378" v="598" actId="1076"/>
          <ac:picMkLst>
            <pc:docMk/>
            <pc:sldMk cId="2479683170" sldId="290"/>
            <ac:picMk id="6" creationId="{69BC1D5B-43F2-DEC0-966F-E40A8B8A6006}"/>
          </ac:picMkLst>
        </pc:picChg>
        <pc:picChg chg="del">
          <ac:chgData name="Da Ter" userId="b3dfaaf9425c9977" providerId="Windows Live" clId="Web-{83A56399-54DE-4D4B-B9DF-30456674BE6F}" dt="2022-12-04T15:34:13.643" v="589"/>
          <ac:picMkLst>
            <pc:docMk/>
            <pc:sldMk cId="2479683170" sldId="290"/>
            <ac:picMk id="9" creationId="{64E55150-4F21-5B15-FC47-200CD30E0FDA}"/>
          </ac:picMkLst>
        </pc:picChg>
      </pc:sldChg>
      <pc:sldChg chg="addSp delSp modSp add replId">
        <pc:chgData name="Da Ter" userId="b3dfaaf9425c9977" providerId="Windows Live" clId="Web-{83A56399-54DE-4D4B-B9DF-30456674BE6F}" dt="2022-12-04T15:35:08.301" v="619" actId="20577"/>
        <pc:sldMkLst>
          <pc:docMk/>
          <pc:sldMk cId="1911737940" sldId="291"/>
        </pc:sldMkLst>
        <pc:spChg chg="mod">
          <ac:chgData name="Da Ter" userId="b3dfaaf9425c9977" providerId="Windows Live" clId="Web-{83A56399-54DE-4D4B-B9DF-30456674BE6F}" dt="2022-12-04T15:35:08.301" v="619" actId="20577"/>
          <ac:spMkLst>
            <pc:docMk/>
            <pc:sldMk cId="1911737940" sldId="291"/>
            <ac:spMk id="2" creationId="{2C47F46C-C599-43BE-BCBD-65BAC55629B0}"/>
          </ac:spMkLst>
        </pc:spChg>
        <pc:spChg chg="add del mod">
          <ac:chgData name="Da Ter" userId="b3dfaaf9425c9977" providerId="Windows Live" clId="Web-{83A56399-54DE-4D4B-B9DF-30456674BE6F}" dt="2022-12-04T15:35:00.019" v="603"/>
          <ac:spMkLst>
            <pc:docMk/>
            <pc:sldMk cId="1911737940" sldId="291"/>
            <ac:spMk id="4" creationId="{CDA41659-5C69-C3CE-5259-9B9BB9EF0E2C}"/>
          </ac:spMkLst>
        </pc:spChg>
        <pc:picChg chg="del">
          <ac:chgData name="Da Ter" userId="b3dfaaf9425c9977" providerId="Windows Live" clId="Web-{83A56399-54DE-4D4B-B9DF-30456674BE6F}" dt="2022-12-04T15:34:45.613" v="601"/>
          <ac:picMkLst>
            <pc:docMk/>
            <pc:sldMk cId="1911737940" sldId="291"/>
            <ac:picMk id="5" creationId="{A80E6298-BF25-C7D5-D296-043104CE205F}"/>
          </ac:picMkLst>
        </pc:picChg>
        <pc:picChg chg="del">
          <ac:chgData name="Da Ter" userId="b3dfaaf9425c9977" providerId="Windows Live" clId="Web-{83A56399-54DE-4D4B-B9DF-30456674BE6F}" dt="2022-12-04T15:34:46.019" v="602"/>
          <ac:picMkLst>
            <pc:docMk/>
            <pc:sldMk cId="1911737940" sldId="291"/>
            <ac:picMk id="6" creationId="{69BC1D5B-43F2-DEC0-966F-E40A8B8A6006}"/>
          </ac:picMkLst>
        </pc:picChg>
        <pc:picChg chg="add mod ord">
          <ac:chgData name="Da Ter" userId="b3dfaaf9425c9977" providerId="Windows Live" clId="Web-{83A56399-54DE-4D4B-B9DF-30456674BE6F}" dt="2022-12-04T15:35:02.613" v="604" actId="1076"/>
          <ac:picMkLst>
            <pc:docMk/>
            <pc:sldMk cId="1911737940" sldId="291"/>
            <ac:picMk id="7" creationId="{E09216EB-F141-EF19-B1EF-CE9B8839B9CB}"/>
          </ac:picMkLst>
        </pc:picChg>
      </pc:sldChg>
      <pc:sldChg chg="modSp add del">
        <pc:chgData name="Da Ter" userId="b3dfaaf9425c9977" providerId="Windows Live" clId="Web-{83A56399-54DE-4D4B-B9DF-30456674BE6F}" dt="2022-12-04T15:53:17.644" v="749"/>
        <pc:sldMkLst>
          <pc:docMk/>
          <pc:sldMk cId="3873151079" sldId="292"/>
        </pc:sldMkLst>
        <pc:spChg chg="mod">
          <ac:chgData name="Da Ter" userId="b3dfaaf9425c9977" providerId="Windows Live" clId="Web-{83A56399-54DE-4D4B-B9DF-30456674BE6F}" dt="2022-12-04T15:39:09.808" v="722" actId="14100"/>
          <ac:spMkLst>
            <pc:docMk/>
            <pc:sldMk cId="3873151079" sldId="292"/>
            <ac:spMk id="2" creationId="{B66F1DD7-876E-4100-88F8-C62C371DABA9}"/>
          </ac:spMkLst>
        </pc:spChg>
      </pc:sldChg>
      <pc:sldChg chg="modSp">
        <pc:chgData name="Da Ter" userId="b3dfaaf9425c9977" providerId="Windows Live" clId="Web-{83A56399-54DE-4D4B-B9DF-30456674BE6F}" dt="2022-12-04T15:48:58.793" v="748" actId="20577"/>
        <pc:sldMkLst>
          <pc:docMk/>
          <pc:sldMk cId="3854444255" sldId="293"/>
        </pc:sldMkLst>
        <pc:spChg chg="mod">
          <ac:chgData name="Da Ter" userId="b3dfaaf9425c9977" providerId="Windows Live" clId="Web-{83A56399-54DE-4D4B-B9DF-30456674BE6F}" dt="2022-12-04T15:48:58.793" v="748" actId="20577"/>
          <ac:spMkLst>
            <pc:docMk/>
            <pc:sldMk cId="3854444255" sldId="293"/>
            <ac:spMk id="2" creationId="{D7B2BE11-35C4-AC0F-112F-E5DD1B81ECE9}"/>
          </ac:spMkLst>
        </pc:spChg>
      </pc:sldChg>
      <pc:sldChg chg="addSp delSp modSp add ord replId">
        <pc:chgData name="Da Ter" userId="b3dfaaf9425c9977" providerId="Windows Live" clId="Web-{83A56399-54DE-4D4B-B9DF-30456674BE6F}" dt="2022-12-04T16:22:58.603" v="946"/>
        <pc:sldMkLst>
          <pc:docMk/>
          <pc:sldMk cId="2269037191" sldId="294"/>
        </pc:sldMkLst>
        <pc:spChg chg="mod">
          <ac:chgData name="Da Ter" userId="b3dfaaf9425c9977" providerId="Windows Live" clId="Web-{83A56399-54DE-4D4B-B9DF-30456674BE6F}" dt="2022-12-04T15:59:17.295" v="931" actId="20577"/>
          <ac:spMkLst>
            <pc:docMk/>
            <pc:sldMk cId="2269037191" sldId="294"/>
            <ac:spMk id="2" creationId="{2C47F46C-C599-43BE-BCBD-65BAC55629B0}"/>
          </ac:spMkLst>
        </pc:spChg>
        <pc:spChg chg="add mod">
          <ac:chgData name="Da Ter" userId="b3dfaaf9425c9977" providerId="Windows Live" clId="Web-{83A56399-54DE-4D4B-B9DF-30456674BE6F}" dt="2022-12-04T15:57:04.151" v="901" actId="20577"/>
          <ac:spMkLst>
            <pc:docMk/>
            <pc:sldMk cId="2269037191" sldId="294"/>
            <ac:spMk id="4" creationId="{686B864B-F894-5C60-31FC-1A3400F655B6}"/>
          </ac:spMkLst>
        </pc:spChg>
        <pc:spChg chg="add mod">
          <ac:chgData name="Da Ter" userId="b3dfaaf9425c9977" providerId="Windows Live" clId="Web-{83A56399-54DE-4D4B-B9DF-30456674BE6F}" dt="2022-12-04T15:56:13.243" v="890" actId="20577"/>
          <ac:spMkLst>
            <pc:docMk/>
            <pc:sldMk cId="2269037191" sldId="294"/>
            <ac:spMk id="6" creationId="{AB63DFE3-3263-75F7-2A9D-46DDCDC07B70}"/>
          </ac:spMkLst>
        </pc:spChg>
        <pc:picChg chg="del">
          <ac:chgData name="Da Ter" userId="b3dfaaf9425c9977" providerId="Windows Live" clId="Web-{83A56399-54DE-4D4B-B9DF-30456674BE6F}" dt="2022-12-04T15:53:21.160" v="751"/>
          <ac:picMkLst>
            <pc:docMk/>
            <pc:sldMk cId="2269037191" sldId="294"/>
            <ac:picMk id="5" creationId="{143F06FA-9E30-CA0D-86B2-A33873AF82D9}"/>
          </ac:picMkLst>
        </pc:picChg>
        <pc:picChg chg="add mod">
          <ac:chgData name="Da Ter" userId="b3dfaaf9425c9977" providerId="Windows Live" clId="Web-{83A56399-54DE-4D4B-B9DF-30456674BE6F}" dt="2022-12-04T15:57:10.542" v="905" actId="1076"/>
          <ac:picMkLst>
            <pc:docMk/>
            <pc:sldMk cId="2269037191" sldId="294"/>
            <ac:picMk id="7" creationId="{3844FA68-7E63-E273-14E0-9AFB85959CC4}"/>
          </ac:picMkLst>
        </pc:picChg>
      </pc:sldChg>
    </pc:docChg>
  </pc:docChgLst>
  <pc:docChgLst>
    <pc:chgData name="Gastbenutzer" providerId="Windows Live" clId="Web-{80FCD819-0272-4549-9942-2819EDC1CAD1}"/>
    <pc:docChg chg="modSld">
      <pc:chgData name="Gastbenutzer" userId="" providerId="Windows Live" clId="Web-{80FCD819-0272-4549-9942-2819EDC1CAD1}" dt="2022-12-05T18:38:28.698" v="182" actId="1076"/>
      <pc:docMkLst>
        <pc:docMk/>
      </pc:docMkLst>
      <pc:sldChg chg="addSp delSp modSp">
        <pc:chgData name="Gastbenutzer" userId="" providerId="Windows Live" clId="Web-{80FCD819-0272-4549-9942-2819EDC1CAD1}" dt="2022-12-05T17:56:56.712" v="15" actId="1076"/>
        <pc:sldMkLst>
          <pc:docMk/>
          <pc:sldMk cId="1631882245" sldId="283"/>
        </pc:sldMkLst>
        <pc:grpChg chg="mod">
          <ac:chgData name="Gastbenutzer" userId="" providerId="Windows Live" clId="Web-{80FCD819-0272-4549-9942-2819EDC1CAD1}" dt="2022-12-05T17:54:51.114" v="0" actId="1076"/>
          <ac:grpSpMkLst>
            <pc:docMk/>
            <pc:sldMk cId="1631882245" sldId="283"/>
            <ac:grpSpMk id="18" creationId="{CB415283-5363-4E42-90AE-5DA263E07BF3}"/>
          </ac:grpSpMkLst>
        </pc:grpChg>
        <pc:picChg chg="add del mod">
          <ac:chgData name="Gastbenutzer" userId="" providerId="Windows Live" clId="Web-{80FCD819-0272-4549-9942-2819EDC1CAD1}" dt="2022-12-05T17:55:31.803" v="10"/>
          <ac:picMkLst>
            <pc:docMk/>
            <pc:sldMk cId="1631882245" sldId="283"/>
            <ac:picMk id="2" creationId="{3D4ED4BA-BBB3-2586-1791-81B994151C32}"/>
          </ac:picMkLst>
        </pc:picChg>
        <pc:picChg chg="add mod">
          <ac:chgData name="Gastbenutzer" userId="" providerId="Windows Live" clId="Web-{80FCD819-0272-4549-9942-2819EDC1CAD1}" dt="2022-12-05T17:56:56.712" v="15" actId="1076"/>
          <ac:picMkLst>
            <pc:docMk/>
            <pc:sldMk cId="1631882245" sldId="283"/>
            <ac:picMk id="3" creationId="{F7113BA2-7A58-EC0E-8A49-339DEE80C879}"/>
          </ac:picMkLst>
        </pc:picChg>
      </pc:sldChg>
      <pc:sldChg chg="addSp delSp modSp addAnim delAnim modAnim">
        <pc:chgData name="Gastbenutzer" userId="" providerId="Windows Live" clId="Web-{80FCD819-0272-4549-9942-2819EDC1CAD1}" dt="2022-12-05T18:17:43.361" v="90" actId="1076"/>
        <pc:sldMkLst>
          <pc:docMk/>
          <pc:sldMk cId="188384751" sldId="289"/>
        </pc:sldMkLst>
        <pc:spChg chg="add del mod">
          <ac:chgData name="Gastbenutzer" userId="" providerId="Windows Live" clId="Web-{80FCD819-0272-4549-9942-2819EDC1CAD1}" dt="2022-12-05T17:58:47.434" v="19"/>
          <ac:spMkLst>
            <pc:docMk/>
            <pc:sldMk cId="188384751" sldId="289"/>
            <ac:spMk id="3" creationId="{16DE9033-4A9F-CF8F-3206-05846C10BE3A}"/>
          </ac:spMkLst>
        </pc:spChg>
        <pc:spChg chg="add del">
          <ac:chgData name="Gastbenutzer" userId="" providerId="Windows Live" clId="Web-{80FCD819-0272-4549-9942-2819EDC1CAD1}" dt="2022-12-05T17:59:50.123" v="21"/>
          <ac:spMkLst>
            <pc:docMk/>
            <pc:sldMk cId="188384751" sldId="289"/>
            <ac:spMk id="4" creationId="{58B6B3DA-C492-4168-1933-881A2AC5F3F4}"/>
          </ac:spMkLst>
        </pc:spChg>
        <pc:spChg chg="add mod">
          <ac:chgData name="Gastbenutzer" userId="" providerId="Windows Live" clId="Web-{80FCD819-0272-4549-9942-2819EDC1CAD1}" dt="2022-12-05T18:15:04.028" v="68" actId="14100"/>
          <ac:spMkLst>
            <pc:docMk/>
            <pc:sldMk cId="188384751" sldId="289"/>
            <ac:spMk id="6" creationId="{DE78201E-2462-4646-DE8C-834FD0047E73}"/>
          </ac:spMkLst>
        </pc:spChg>
        <pc:spChg chg="add mod">
          <ac:chgData name="Gastbenutzer" userId="" providerId="Windows Live" clId="Web-{80FCD819-0272-4549-9942-2819EDC1CAD1}" dt="2022-12-05T18:17:43.361" v="90" actId="1076"/>
          <ac:spMkLst>
            <pc:docMk/>
            <pc:sldMk cId="188384751" sldId="289"/>
            <ac:spMk id="7" creationId="{760E4A93-3CBA-076E-A7D8-6D5B1704B9AB}"/>
          </ac:spMkLst>
        </pc:spChg>
        <pc:spChg chg="add mod">
          <ac:chgData name="Gastbenutzer" userId="" providerId="Windows Live" clId="Web-{80FCD819-0272-4549-9942-2819EDC1CAD1}" dt="2022-12-05T18:14:56.403" v="67" actId="14100"/>
          <ac:spMkLst>
            <pc:docMk/>
            <pc:sldMk cId="188384751" sldId="289"/>
            <ac:spMk id="9" creationId="{6F426AE1-3C2B-1245-D9B5-6284B097D4BA}"/>
          </ac:spMkLst>
        </pc:spChg>
        <pc:spChg chg="add mod">
          <ac:chgData name="Gastbenutzer" userId="" providerId="Windows Live" clId="Web-{80FCD819-0272-4549-9942-2819EDC1CAD1}" dt="2022-12-05T18:17:39.658" v="89" actId="20577"/>
          <ac:spMkLst>
            <pc:docMk/>
            <pc:sldMk cId="188384751" sldId="289"/>
            <ac:spMk id="11" creationId="{B45C77DB-7C69-207A-168E-BB932796199A}"/>
          </ac:spMkLst>
        </pc:spChg>
      </pc:sldChg>
      <pc:sldChg chg="addSp modSp addAnim modAnim">
        <pc:chgData name="Gastbenutzer" userId="" providerId="Windows Live" clId="Web-{80FCD819-0272-4549-9942-2819EDC1CAD1}" dt="2022-12-05T18:38:28.698" v="182" actId="1076"/>
        <pc:sldMkLst>
          <pc:docMk/>
          <pc:sldMk cId="2479683170" sldId="290"/>
        </pc:sldMkLst>
        <pc:spChg chg="add mod">
          <ac:chgData name="Gastbenutzer" userId="" providerId="Windows Live" clId="Web-{80FCD819-0272-4549-9942-2819EDC1CAD1}" dt="2022-12-05T18:23:57.545" v="96" actId="14100"/>
          <ac:spMkLst>
            <pc:docMk/>
            <pc:sldMk cId="2479683170" sldId="290"/>
            <ac:spMk id="3" creationId="{449073FC-332B-E330-75D5-F57D9608E612}"/>
          </ac:spMkLst>
        </pc:spChg>
        <pc:spChg chg="add mod">
          <ac:chgData name="Gastbenutzer" userId="" providerId="Windows Live" clId="Web-{80FCD819-0272-4549-9942-2819EDC1CAD1}" dt="2022-12-05T18:25:00.469" v="104" actId="1076"/>
          <ac:spMkLst>
            <pc:docMk/>
            <pc:sldMk cId="2479683170" sldId="290"/>
            <ac:spMk id="4" creationId="{3AED0667-6AE1-5D4A-5F87-BF3CDBAEE4ED}"/>
          </ac:spMkLst>
        </pc:spChg>
        <pc:spChg chg="add mod">
          <ac:chgData name="Gastbenutzer" userId="" providerId="Windows Live" clId="Web-{80FCD819-0272-4549-9942-2819EDC1CAD1}" dt="2022-12-05T18:25:36.720" v="109" actId="14100"/>
          <ac:spMkLst>
            <pc:docMk/>
            <pc:sldMk cId="2479683170" sldId="290"/>
            <ac:spMk id="8" creationId="{414E007C-A996-A0F9-6458-B6BAC0AFEB4E}"/>
          </ac:spMkLst>
        </pc:spChg>
        <pc:spChg chg="add mod">
          <ac:chgData name="Gastbenutzer" userId="" providerId="Windows Live" clId="Web-{80FCD819-0272-4549-9942-2819EDC1CAD1}" dt="2022-12-05T18:26:10.596" v="113" actId="20577"/>
          <ac:spMkLst>
            <pc:docMk/>
            <pc:sldMk cId="2479683170" sldId="290"/>
            <ac:spMk id="9" creationId="{686FA0CE-4DFD-F037-8607-348F44237631}"/>
          </ac:spMkLst>
        </pc:spChg>
        <pc:spChg chg="add mod">
          <ac:chgData name="Gastbenutzer" userId="" providerId="Windows Live" clId="Web-{80FCD819-0272-4549-9942-2819EDC1CAD1}" dt="2022-12-05T18:26:47.832" v="116" actId="14100"/>
          <ac:spMkLst>
            <pc:docMk/>
            <pc:sldMk cId="2479683170" sldId="290"/>
            <ac:spMk id="11" creationId="{21FF3F85-9BEF-7261-62AC-72177F026449}"/>
          </ac:spMkLst>
        </pc:spChg>
        <pc:spChg chg="add mod">
          <ac:chgData name="Gastbenutzer" userId="" providerId="Windows Live" clId="Web-{80FCD819-0272-4549-9942-2819EDC1CAD1}" dt="2022-12-05T18:27:19.817" v="122" actId="1076"/>
          <ac:spMkLst>
            <pc:docMk/>
            <pc:sldMk cId="2479683170" sldId="290"/>
            <ac:spMk id="12" creationId="{6B10A7F7-439E-D089-B7CD-07C37846E910}"/>
          </ac:spMkLst>
        </pc:spChg>
        <pc:spChg chg="add mod">
          <ac:chgData name="Gastbenutzer" userId="" providerId="Windows Live" clId="Web-{80FCD819-0272-4549-9942-2819EDC1CAD1}" dt="2022-12-05T18:34:58.442" v="136" actId="14100"/>
          <ac:spMkLst>
            <pc:docMk/>
            <pc:sldMk cId="2479683170" sldId="290"/>
            <ac:spMk id="14" creationId="{BA63B618-0045-0CAA-E2C6-EEC5362D2131}"/>
          </ac:spMkLst>
        </pc:spChg>
        <pc:spChg chg="add mod">
          <ac:chgData name="Gastbenutzer" userId="" providerId="Windows Live" clId="Web-{80FCD819-0272-4549-9942-2819EDC1CAD1}" dt="2022-12-05T18:35:54.428" v="145" actId="14100"/>
          <ac:spMkLst>
            <pc:docMk/>
            <pc:sldMk cId="2479683170" sldId="290"/>
            <ac:spMk id="16" creationId="{C156FB8F-775C-5940-B32B-4C513950732D}"/>
          </ac:spMkLst>
        </pc:spChg>
        <pc:spChg chg="add mod">
          <ac:chgData name="Gastbenutzer" userId="" providerId="Windows Live" clId="Web-{80FCD819-0272-4549-9942-2819EDC1CAD1}" dt="2022-12-05T18:35:51.553" v="144" actId="14100"/>
          <ac:spMkLst>
            <pc:docMk/>
            <pc:sldMk cId="2479683170" sldId="290"/>
            <ac:spMk id="18" creationId="{8C8F0E33-5B0F-4EEB-6C65-E2D605F9D583}"/>
          </ac:spMkLst>
        </pc:spChg>
        <pc:spChg chg="add mod">
          <ac:chgData name="Gastbenutzer" userId="" providerId="Windows Live" clId="Web-{80FCD819-0272-4549-9942-2819EDC1CAD1}" dt="2022-12-05T18:36:31.273" v="148" actId="14100"/>
          <ac:spMkLst>
            <pc:docMk/>
            <pc:sldMk cId="2479683170" sldId="290"/>
            <ac:spMk id="20" creationId="{080922CD-CC4A-4BE6-9928-E05B3AEC92C9}"/>
          </ac:spMkLst>
        </pc:spChg>
        <pc:spChg chg="add mod">
          <ac:chgData name="Gastbenutzer" userId="" providerId="Windows Live" clId="Web-{80FCD819-0272-4549-9942-2819EDC1CAD1}" dt="2022-12-05T18:37:48.119" v="162" actId="20577"/>
          <ac:spMkLst>
            <pc:docMk/>
            <pc:sldMk cId="2479683170" sldId="290"/>
            <ac:spMk id="22" creationId="{082B3307-E777-79C0-6B2E-0CF18F4C7A72}"/>
          </ac:spMkLst>
        </pc:spChg>
        <pc:spChg chg="add mod">
          <ac:chgData name="Gastbenutzer" userId="" providerId="Windows Live" clId="Web-{80FCD819-0272-4549-9942-2819EDC1CAD1}" dt="2022-12-05T18:38:00.619" v="166" actId="20577"/>
          <ac:spMkLst>
            <pc:docMk/>
            <pc:sldMk cId="2479683170" sldId="290"/>
            <ac:spMk id="24" creationId="{EDD91576-73A7-EF39-91E0-228D8C101787}"/>
          </ac:spMkLst>
        </pc:spChg>
        <pc:spChg chg="add mod">
          <ac:chgData name="Gastbenutzer" userId="" providerId="Windows Live" clId="Web-{80FCD819-0272-4549-9942-2819EDC1CAD1}" dt="2022-12-05T18:38:12.182" v="172" actId="20577"/>
          <ac:spMkLst>
            <pc:docMk/>
            <pc:sldMk cId="2479683170" sldId="290"/>
            <ac:spMk id="26" creationId="{0FD44E9F-AADC-D913-0319-6A077B38B670}"/>
          </ac:spMkLst>
        </pc:spChg>
        <pc:spChg chg="add mod">
          <ac:chgData name="Gastbenutzer" userId="" providerId="Windows Live" clId="Web-{80FCD819-0272-4549-9942-2819EDC1CAD1}" dt="2022-12-05T18:38:28.698" v="182" actId="1076"/>
          <ac:spMkLst>
            <pc:docMk/>
            <pc:sldMk cId="2479683170" sldId="290"/>
            <ac:spMk id="28" creationId="{3198607A-5F36-8B68-636E-2D6D3BC57306}"/>
          </ac:spMkLst>
        </pc:spChg>
      </pc:sldChg>
    </pc:docChg>
  </pc:docChgLst>
  <pc:docChgLst>
    <pc:chgData name="Da Ter" userId="b3dfaaf9425c9977" providerId="Windows Live" clId="Web-{CE117C95-10B9-4C85-8899-BDFF52674999}"/>
    <pc:docChg chg="modSld">
      <pc:chgData name="Da Ter" userId="b3dfaaf9425c9977" providerId="Windows Live" clId="Web-{CE117C95-10B9-4C85-8899-BDFF52674999}" dt="2022-12-05T16:18:38.835" v="105" actId="20577"/>
      <pc:docMkLst>
        <pc:docMk/>
      </pc:docMkLst>
      <pc:sldChg chg="modSp">
        <pc:chgData name="Da Ter" userId="b3dfaaf9425c9977" providerId="Windows Live" clId="Web-{CE117C95-10B9-4C85-8899-BDFF52674999}" dt="2022-12-05T14:20:13.516" v="70" actId="20577"/>
        <pc:sldMkLst>
          <pc:docMk/>
          <pc:sldMk cId="127660124" sldId="258"/>
        </pc:sldMkLst>
        <pc:spChg chg="mod">
          <ac:chgData name="Da Ter" userId="b3dfaaf9425c9977" providerId="Windows Live" clId="Web-{CE117C95-10B9-4C85-8899-BDFF52674999}" dt="2022-12-05T14:20:13.516" v="70" actId="20577"/>
          <ac:spMkLst>
            <pc:docMk/>
            <pc:sldMk cId="127660124" sldId="258"/>
            <ac:spMk id="3" creationId="{77C5F906-40A0-42C8-AF6E-993FDE013FFD}"/>
          </ac:spMkLst>
        </pc:spChg>
      </pc:sldChg>
      <pc:sldChg chg="delSp modSp">
        <pc:chgData name="Da Ter" userId="b3dfaaf9425c9977" providerId="Windows Live" clId="Web-{CE117C95-10B9-4C85-8899-BDFF52674999}" dt="2022-12-05T14:25:09.229" v="94" actId="1076"/>
        <pc:sldMkLst>
          <pc:docMk/>
          <pc:sldMk cId="481707794" sldId="260"/>
        </pc:sldMkLst>
        <pc:spChg chg="mod">
          <ac:chgData name="Da Ter" userId="b3dfaaf9425c9977" providerId="Windows Live" clId="Web-{CE117C95-10B9-4C85-8899-BDFF52674999}" dt="2022-12-05T14:24:31.602" v="91" actId="20577"/>
          <ac:spMkLst>
            <pc:docMk/>
            <pc:sldMk cId="481707794" sldId="260"/>
            <ac:spMk id="6" creationId="{627F76BD-87AD-4512-9613-FC8F000395A2}"/>
          </ac:spMkLst>
        </pc:spChg>
        <pc:grpChg chg="del mod">
          <ac:chgData name="Da Ter" userId="b3dfaaf9425c9977" providerId="Windows Live" clId="Web-{CE117C95-10B9-4C85-8899-BDFF52674999}" dt="2022-12-05T14:24:32.259" v="92"/>
          <ac:grpSpMkLst>
            <pc:docMk/>
            <pc:sldMk cId="481707794" sldId="260"/>
            <ac:grpSpMk id="8" creationId="{F68A28EF-55A0-4975-8B54-93DFD0923BF8}"/>
          </ac:grpSpMkLst>
        </pc:grpChg>
        <pc:graphicFrameChg chg="mod modGraphic">
          <ac:chgData name="Da Ter" userId="b3dfaaf9425c9977" providerId="Windows Live" clId="Web-{CE117C95-10B9-4C85-8899-BDFF52674999}" dt="2022-12-05T14:25:09.229" v="94" actId="1076"/>
          <ac:graphicFrameMkLst>
            <pc:docMk/>
            <pc:sldMk cId="481707794" sldId="260"/>
            <ac:graphicFrameMk id="5" creationId="{B920BD79-7994-4C18-B62B-39EC27F6B780}"/>
          </ac:graphicFrameMkLst>
        </pc:graphicFrameChg>
        <pc:picChg chg="del">
          <ac:chgData name="Da Ter" userId="b3dfaaf9425c9977" providerId="Windows Live" clId="Web-{CE117C95-10B9-4C85-8899-BDFF52674999}" dt="2022-12-05T14:24:30.243" v="89"/>
          <ac:picMkLst>
            <pc:docMk/>
            <pc:sldMk cId="481707794" sldId="260"/>
            <ac:picMk id="4" creationId="{11444AAD-ADF3-4D97-A840-621C32B0D543}"/>
          </ac:picMkLst>
        </pc:picChg>
      </pc:sldChg>
      <pc:sldChg chg="modSp">
        <pc:chgData name="Da Ter" userId="b3dfaaf9425c9977" providerId="Windows Live" clId="Web-{CE117C95-10B9-4C85-8899-BDFF52674999}" dt="2022-12-05T14:17:12.667" v="50" actId="20577"/>
        <pc:sldMkLst>
          <pc:docMk/>
          <pc:sldMk cId="2576636844" sldId="266"/>
        </pc:sldMkLst>
        <pc:graphicFrameChg chg="mod modGraphic">
          <ac:chgData name="Da Ter" userId="b3dfaaf9425c9977" providerId="Windows Live" clId="Web-{CE117C95-10B9-4C85-8899-BDFF52674999}" dt="2022-12-05T14:17:12.667" v="50" actId="20577"/>
          <ac:graphicFrameMkLst>
            <pc:docMk/>
            <pc:sldMk cId="2576636844" sldId="266"/>
            <ac:graphicFrameMk id="5" creationId="{15F27CE5-D03C-4122-B9FC-F7B09BBDE219}"/>
          </ac:graphicFrameMkLst>
        </pc:graphicFrameChg>
      </pc:sldChg>
      <pc:sldChg chg="modSp">
        <pc:chgData name="Da Ter" userId="b3dfaaf9425c9977" providerId="Windows Live" clId="Web-{CE117C95-10B9-4C85-8899-BDFF52674999}" dt="2022-12-05T16:18:38.835" v="105" actId="20577"/>
        <pc:sldMkLst>
          <pc:docMk/>
          <pc:sldMk cId="2994874009" sldId="269"/>
        </pc:sldMkLst>
        <pc:spChg chg="mod">
          <ac:chgData name="Da Ter" userId="b3dfaaf9425c9977" providerId="Windows Live" clId="Web-{CE117C95-10B9-4C85-8899-BDFF52674999}" dt="2022-12-05T16:18:38.835" v="105" actId="20577"/>
          <ac:spMkLst>
            <pc:docMk/>
            <pc:sldMk cId="2994874009" sldId="269"/>
            <ac:spMk id="3" creationId="{9097E750-02C3-40B9-BBAA-1B6404805E4F}"/>
          </ac:spMkLst>
        </pc:spChg>
      </pc:sldChg>
      <pc:sldChg chg="addSp delSp modSp">
        <pc:chgData name="Da Ter" userId="b3dfaaf9425c9977" providerId="Windows Live" clId="Web-{CE117C95-10B9-4C85-8899-BDFF52674999}" dt="2022-12-05T14:03:57.940" v="8" actId="1076"/>
        <pc:sldMkLst>
          <pc:docMk/>
          <pc:sldMk cId="1304296216" sldId="272"/>
        </pc:sldMkLst>
        <pc:spChg chg="del">
          <ac:chgData name="Da Ter" userId="b3dfaaf9425c9977" providerId="Windows Live" clId="Web-{CE117C95-10B9-4C85-8899-BDFF52674999}" dt="2022-12-05T13:01:07.062" v="0"/>
          <ac:spMkLst>
            <pc:docMk/>
            <pc:sldMk cId="1304296216" sldId="272"/>
            <ac:spMk id="4" creationId="{04B29A0A-B97D-FAE2-580B-1E19E9B4D2AB}"/>
          </ac:spMkLst>
        </pc:spChg>
        <pc:spChg chg="add mod">
          <ac:chgData name="Da Ter" userId="b3dfaaf9425c9977" providerId="Windows Live" clId="Web-{CE117C95-10B9-4C85-8899-BDFF52674999}" dt="2022-12-05T14:03:54.190" v="7"/>
          <ac:spMkLst>
            <pc:docMk/>
            <pc:sldMk cId="1304296216" sldId="272"/>
            <ac:spMk id="5" creationId="{EF83CFB9-43CC-8B13-4B23-4211A2510BBA}"/>
          </ac:spMkLst>
        </pc:spChg>
        <pc:picChg chg="add del mod ord">
          <ac:chgData name="Da Ter" userId="b3dfaaf9425c9977" providerId="Windows Live" clId="Web-{CE117C95-10B9-4C85-8899-BDFF52674999}" dt="2022-12-05T14:03:54.190" v="7"/>
          <ac:picMkLst>
            <pc:docMk/>
            <pc:sldMk cId="1304296216" sldId="272"/>
            <ac:picMk id="3" creationId="{59755473-9D47-D8DE-9127-34AFB0946564}"/>
          </ac:picMkLst>
        </pc:picChg>
        <pc:picChg chg="mod">
          <ac:chgData name="Da Ter" userId="b3dfaaf9425c9977" providerId="Windows Live" clId="Web-{CE117C95-10B9-4C85-8899-BDFF52674999}" dt="2022-12-05T14:03:57.940" v="8" actId="1076"/>
          <ac:picMkLst>
            <pc:docMk/>
            <pc:sldMk cId="1304296216" sldId="272"/>
            <ac:picMk id="6" creationId="{66FBAF37-2DAC-AE9C-71C9-8DCB3047D043}"/>
          </ac:picMkLst>
        </pc:picChg>
      </pc:sldChg>
      <pc:sldChg chg="modSp">
        <pc:chgData name="Da Ter" userId="b3dfaaf9425c9977" providerId="Windows Live" clId="Web-{CE117C95-10B9-4C85-8899-BDFF52674999}" dt="2022-12-05T14:41:19.211" v="96" actId="20577"/>
        <pc:sldMkLst>
          <pc:docMk/>
          <pc:sldMk cId="2269037191" sldId="294"/>
        </pc:sldMkLst>
        <pc:spChg chg="mod">
          <ac:chgData name="Da Ter" userId="b3dfaaf9425c9977" providerId="Windows Live" clId="Web-{CE117C95-10B9-4C85-8899-BDFF52674999}" dt="2022-12-05T14:41:19.211" v="96" actId="20577"/>
          <ac:spMkLst>
            <pc:docMk/>
            <pc:sldMk cId="2269037191" sldId="294"/>
            <ac:spMk id="4" creationId="{686B864B-F894-5C60-31FC-1A3400F655B6}"/>
          </ac:spMkLst>
        </pc:spChg>
      </pc:sldChg>
    </pc:docChg>
  </pc:docChgLst>
  <pc:docChgLst>
    <pc:chgData name="Manuel Merkel" userId="abb556301ece1512" providerId="Windows Live" clId="Web-{6014CF3B-EB87-47A7-AB07-0CFDFD995398}"/>
    <pc:docChg chg="modSld">
      <pc:chgData name="Manuel Merkel" userId="abb556301ece1512" providerId="Windows Live" clId="Web-{6014CF3B-EB87-47A7-AB07-0CFDFD995398}" dt="2022-12-06T11:05:38.172" v="92" actId="20577"/>
      <pc:docMkLst>
        <pc:docMk/>
      </pc:docMkLst>
      <pc:sldChg chg="modSp">
        <pc:chgData name="Manuel Merkel" userId="abb556301ece1512" providerId="Windows Live" clId="Web-{6014CF3B-EB87-47A7-AB07-0CFDFD995398}" dt="2022-12-06T09:59:20.331" v="40" actId="20577"/>
        <pc:sldMkLst>
          <pc:docMk/>
          <pc:sldMk cId="127660124" sldId="258"/>
        </pc:sldMkLst>
        <pc:spChg chg="mod">
          <ac:chgData name="Manuel Merkel" userId="abb556301ece1512" providerId="Windows Live" clId="Web-{6014CF3B-EB87-47A7-AB07-0CFDFD995398}" dt="2022-12-06T09:54:49.259" v="34" actId="1076"/>
          <ac:spMkLst>
            <pc:docMk/>
            <pc:sldMk cId="127660124" sldId="258"/>
            <ac:spMk id="2" creationId="{ED41FE67-09B2-4AF9-BA89-2065F90BDCCB}"/>
          </ac:spMkLst>
        </pc:spChg>
        <pc:spChg chg="mod">
          <ac:chgData name="Manuel Merkel" userId="abb556301ece1512" providerId="Windows Live" clId="Web-{6014CF3B-EB87-47A7-AB07-0CFDFD995398}" dt="2022-12-06T09:59:20.331" v="40" actId="20577"/>
          <ac:spMkLst>
            <pc:docMk/>
            <pc:sldMk cId="127660124" sldId="258"/>
            <ac:spMk id="3" creationId="{77C5F906-40A0-42C8-AF6E-993FDE013FFD}"/>
          </ac:spMkLst>
        </pc:spChg>
      </pc:sldChg>
      <pc:sldChg chg="modSp addAnim delAnim modAnim">
        <pc:chgData name="Manuel Merkel" userId="abb556301ece1512" providerId="Windows Live" clId="Web-{6014CF3B-EB87-47A7-AB07-0CFDFD995398}" dt="2022-12-06T09:52:19.332" v="20" actId="20577"/>
        <pc:sldMkLst>
          <pc:docMk/>
          <pc:sldMk cId="481707794" sldId="260"/>
        </pc:sldMkLst>
        <pc:spChg chg="mod">
          <ac:chgData name="Manuel Merkel" userId="abb556301ece1512" providerId="Windows Live" clId="Web-{6014CF3B-EB87-47A7-AB07-0CFDFD995398}" dt="2022-12-06T09:50:11.344" v="16" actId="1076"/>
          <ac:spMkLst>
            <pc:docMk/>
            <pc:sldMk cId="481707794" sldId="260"/>
            <ac:spMk id="16" creationId="{12275D56-362A-5B42-5ED8-8A587636B01A}"/>
          </ac:spMkLst>
        </pc:spChg>
        <pc:spChg chg="mod">
          <ac:chgData name="Manuel Merkel" userId="abb556301ece1512" providerId="Windows Live" clId="Web-{6014CF3B-EB87-47A7-AB07-0CFDFD995398}" dt="2022-12-06T09:52:19.332" v="20" actId="20577"/>
          <ac:spMkLst>
            <pc:docMk/>
            <pc:sldMk cId="481707794" sldId="260"/>
            <ac:spMk id="17" creationId="{6A7F5A78-F673-ED3A-449D-8EBA97E9E839}"/>
          </ac:spMkLst>
        </pc:spChg>
        <pc:graphicFrameChg chg="modGraphic">
          <ac:chgData name="Manuel Merkel" userId="abb556301ece1512" providerId="Windows Live" clId="Web-{6014CF3B-EB87-47A7-AB07-0CFDFD995398}" dt="2022-12-06T09:48:25.715" v="12" actId="20577"/>
          <ac:graphicFrameMkLst>
            <pc:docMk/>
            <pc:sldMk cId="481707794" sldId="260"/>
            <ac:graphicFrameMk id="5" creationId="{B920BD79-7994-4C18-B62B-39EC27F6B780}"/>
          </ac:graphicFrameMkLst>
        </pc:graphicFrameChg>
      </pc:sldChg>
      <pc:sldChg chg="modSp">
        <pc:chgData name="Manuel Merkel" userId="abb556301ece1512" providerId="Windows Live" clId="Web-{6014CF3B-EB87-47A7-AB07-0CFDFD995398}" dt="2022-12-06T09:54:21.258" v="33" actId="20577"/>
        <pc:sldMkLst>
          <pc:docMk/>
          <pc:sldMk cId="2366819618" sldId="267"/>
        </pc:sldMkLst>
        <pc:spChg chg="mod">
          <ac:chgData name="Manuel Merkel" userId="abb556301ece1512" providerId="Windows Live" clId="Web-{6014CF3B-EB87-47A7-AB07-0CFDFD995398}" dt="2022-12-06T09:54:21.258" v="33" actId="20577"/>
          <ac:spMkLst>
            <pc:docMk/>
            <pc:sldMk cId="2366819618" sldId="267"/>
            <ac:spMk id="3" creationId="{E706669D-E603-423F-A27F-53FD9C896855}"/>
          </ac:spMkLst>
        </pc:spChg>
      </pc:sldChg>
      <pc:sldChg chg="modSp">
        <pc:chgData name="Manuel Merkel" userId="abb556301ece1512" providerId="Windows Live" clId="Web-{6014CF3B-EB87-47A7-AB07-0CFDFD995398}" dt="2022-12-06T11:05:38.172" v="92" actId="20577"/>
        <pc:sldMkLst>
          <pc:docMk/>
          <pc:sldMk cId="2994874009" sldId="269"/>
        </pc:sldMkLst>
        <pc:spChg chg="mod">
          <ac:chgData name="Manuel Merkel" userId="abb556301ece1512" providerId="Windows Live" clId="Web-{6014CF3B-EB87-47A7-AB07-0CFDFD995398}" dt="2022-12-06T11:05:38.172" v="92" actId="20577"/>
          <ac:spMkLst>
            <pc:docMk/>
            <pc:sldMk cId="2994874009" sldId="269"/>
            <ac:spMk id="3" creationId="{9097E750-02C3-40B9-BBAA-1B6404805E4F}"/>
          </ac:spMkLst>
        </pc:spChg>
      </pc:sldChg>
      <pc:sldChg chg="modSp">
        <pc:chgData name="Manuel Merkel" userId="abb556301ece1512" providerId="Windows Live" clId="Web-{6014CF3B-EB87-47A7-AB07-0CFDFD995398}" dt="2022-12-06T10:01:18.007" v="48" actId="1076"/>
        <pc:sldMkLst>
          <pc:docMk/>
          <pc:sldMk cId="3059253918" sldId="273"/>
        </pc:sldMkLst>
        <pc:spChg chg="mod">
          <ac:chgData name="Manuel Merkel" userId="abb556301ece1512" providerId="Windows Live" clId="Web-{6014CF3B-EB87-47A7-AB07-0CFDFD995398}" dt="2022-12-06T10:01:18.007" v="48" actId="1076"/>
          <ac:spMkLst>
            <pc:docMk/>
            <pc:sldMk cId="3059253918" sldId="273"/>
            <ac:spMk id="3" creationId="{50318178-B48A-49C2-8571-9CF4314F9061}"/>
          </ac:spMkLst>
        </pc:spChg>
      </pc:sldChg>
      <pc:sldChg chg="modSp">
        <pc:chgData name="Manuel Merkel" userId="abb556301ece1512" providerId="Windows Live" clId="Web-{6014CF3B-EB87-47A7-AB07-0CFDFD995398}" dt="2022-12-06T10:00:50.350" v="46" actId="20577"/>
        <pc:sldMkLst>
          <pc:docMk/>
          <pc:sldMk cId="1740106253" sldId="284"/>
        </pc:sldMkLst>
        <pc:spChg chg="mod">
          <ac:chgData name="Manuel Merkel" userId="abb556301ece1512" providerId="Windows Live" clId="Web-{6014CF3B-EB87-47A7-AB07-0CFDFD995398}" dt="2022-12-06T10:00:50.350" v="46" actId="20577"/>
          <ac:spMkLst>
            <pc:docMk/>
            <pc:sldMk cId="1740106253" sldId="284"/>
            <ac:spMk id="3" creationId="{50318178-B48A-49C2-8571-9CF4314F9061}"/>
          </ac:spMkLst>
        </pc:spChg>
      </pc:sldChg>
      <pc:sldChg chg="modSp">
        <pc:chgData name="Manuel Merkel" userId="abb556301ece1512" providerId="Windows Live" clId="Web-{6014CF3B-EB87-47A7-AB07-0CFDFD995398}" dt="2022-12-06T10:02:12.930" v="58" actId="20577"/>
        <pc:sldMkLst>
          <pc:docMk/>
          <pc:sldMk cId="3849657770" sldId="285"/>
        </pc:sldMkLst>
        <pc:spChg chg="mod">
          <ac:chgData name="Manuel Merkel" userId="abb556301ece1512" providerId="Windows Live" clId="Web-{6014CF3B-EB87-47A7-AB07-0CFDFD995398}" dt="2022-12-06T10:02:12.930" v="58" actId="20577"/>
          <ac:spMkLst>
            <pc:docMk/>
            <pc:sldMk cId="3849657770" sldId="285"/>
            <ac:spMk id="3" creationId="{50318178-B48A-49C2-8571-9CF4314F9061}"/>
          </ac:spMkLst>
        </pc:spChg>
      </pc:sldChg>
      <pc:sldChg chg="modSp">
        <pc:chgData name="Manuel Merkel" userId="abb556301ece1512" providerId="Windows Live" clId="Web-{6014CF3B-EB87-47A7-AB07-0CFDFD995398}" dt="2022-12-06T11:03:50.153" v="90" actId="20577"/>
        <pc:sldMkLst>
          <pc:docMk/>
          <pc:sldMk cId="1252209748" sldId="296"/>
        </pc:sldMkLst>
        <pc:spChg chg="mod">
          <ac:chgData name="Manuel Merkel" userId="abb556301ece1512" providerId="Windows Live" clId="Web-{6014CF3B-EB87-47A7-AB07-0CFDFD995398}" dt="2022-12-06T11:03:05.730" v="86" actId="1076"/>
          <ac:spMkLst>
            <pc:docMk/>
            <pc:sldMk cId="1252209748" sldId="296"/>
            <ac:spMk id="2" creationId="{2C47F46C-C599-43BE-BCBD-65BAC55629B0}"/>
          </ac:spMkLst>
        </pc:spChg>
        <pc:spChg chg="mod">
          <ac:chgData name="Manuel Merkel" userId="abb556301ece1512" providerId="Windows Live" clId="Web-{6014CF3B-EB87-47A7-AB07-0CFDFD995398}" dt="2022-12-06T11:03:50.153" v="90" actId="20577"/>
          <ac:spMkLst>
            <pc:docMk/>
            <pc:sldMk cId="1252209748" sldId="296"/>
            <ac:spMk id="4" creationId="{686B864B-F894-5C60-31FC-1A3400F655B6}"/>
          </ac:spMkLst>
        </pc:spChg>
      </pc:sldChg>
    </pc:docChg>
  </pc:docChgLst>
  <pc:docChgLst>
    <pc:chgData name="Manuel Merkel" userId="abb556301ece1512" providerId="LiveId" clId="{19DB99BD-ABAF-4B47-9E4F-714E51999F92}"/>
    <pc:docChg chg="undo custSel addSld delSld modSld sldOrd">
      <pc:chgData name="Manuel Merkel" userId="abb556301ece1512" providerId="LiveId" clId="{19DB99BD-ABAF-4B47-9E4F-714E51999F92}" dt="2022-12-05T16:26:11.148" v="2372" actId="2084"/>
      <pc:docMkLst>
        <pc:docMk/>
      </pc:docMkLst>
      <pc:sldChg chg="modSp del mod">
        <pc:chgData name="Manuel Merkel" userId="abb556301ece1512" providerId="LiveId" clId="{19DB99BD-ABAF-4B47-9E4F-714E51999F92}" dt="2022-12-04T15:20:02.109" v="54" actId="47"/>
        <pc:sldMkLst>
          <pc:docMk/>
          <pc:sldMk cId="754889904" sldId="256"/>
        </pc:sldMkLst>
        <pc:spChg chg="mod">
          <ac:chgData name="Manuel Merkel" userId="abb556301ece1512" providerId="LiveId" clId="{19DB99BD-ABAF-4B47-9E4F-714E51999F92}" dt="2022-12-04T15:03:58.921" v="25" actId="1076"/>
          <ac:spMkLst>
            <pc:docMk/>
            <pc:sldMk cId="754889904" sldId="256"/>
            <ac:spMk id="2" creationId="{0B732D95-ED7F-46CC-A626-7356F7B33BB4}"/>
          </ac:spMkLst>
        </pc:spChg>
      </pc:sldChg>
      <pc:sldChg chg="modSp mod ord modAnim">
        <pc:chgData name="Manuel Merkel" userId="abb556301ece1512" providerId="LiveId" clId="{19DB99BD-ABAF-4B47-9E4F-714E51999F92}" dt="2022-12-05T14:41:32.926" v="1908" actId="207"/>
        <pc:sldMkLst>
          <pc:docMk/>
          <pc:sldMk cId="127660124" sldId="258"/>
        </pc:sldMkLst>
        <pc:spChg chg="mod">
          <ac:chgData name="Manuel Merkel" userId="abb556301ece1512" providerId="LiveId" clId="{19DB99BD-ABAF-4B47-9E4F-714E51999F92}" dt="2022-12-05T14:22:00.364" v="1518" actId="113"/>
          <ac:spMkLst>
            <pc:docMk/>
            <pc:sldMk cId="127660124" sldId="258"/>
            <ac:spMk id="2" creationId="{ED41FE67-09B2-4AF9-BA89-2065F90BDCCB}"/>
          </ac:spMkLst>
        </pc:spChg>
        <pc:spChg chg="mod">
          <ac:chgData name="Manuel Merkel" userId="abb556301ece1512" providerId="LiveId" clId="{19DB99BD-ABAF-4B47-9E4F-714E51999F92}" dt="2022-12-05T14:41:32.926" v="1908" actId="207"/>
          <ac:spMkLst>
            <pc:docMk/>
            <pc:sldMk cId="127660124" sldId="258"/>
            <ac:spMk id="3" creationId="{77C5F906-40A0-42C8-AF6E-993FDE013FFD}"/>
          </ac:spMkLst>
        </pc:spChg>
      </pc:sldChg>
      <pc:sldChg chg="addSp delSp modSp mod">
        <pc:chgData name="Manuel Merkel" userId="abb556301ece1512" providerId="LiveId" clId="{19DB99BD-ABAF-4B47-9E4F-714E51999F92}" dt="2022-12-05T14:39:29.628" v="1897" actId="20577"/>
        <pc:sldMkLst>
          <pc:docMk/>
          <pc:sldMk cId="481707794" sldId="260"/>
        </pc:sldMkLst>
        <pc:spChg chg="mod">
          <ac:chgData name="Manuel Merkel" userId="abb556301ece1512" providerId="LiveId" clId="{19DB99BD-ABAF-4B47-9E4F-714E51999F92}" dt="2022-12-05T14:39:08.117" v="1895" actId="1076"/>
          <ac:spMkLst>
            <pc:docMk/>
            <pc:sldMk cId="481707794" sldId="260"/>
            <ac:spMk id="2" creationId="{93CB6A59-B3F5-4C09-BDF6-FE4A1FAFAA00}"/>
          </ac:spMkLst>
        </pc:spChg>
        <pc:spChg chg="add mod">
          <ac:chgData name="Manuel Merkel" userId="abb556301ece1512" providerId="LiveId" clId="{19DB99BD-ABAF-4B47-9E4F-714E51999F92}" dt="2022-12-05T14:33:21.150" v="1875" actId="1076"/>
          <ac:spMkLst>
            <pc:docMk/>
            <pc:sldMk cId="481707794" sldId="260"/>
            <ac:spMk id="3" creationId="{5610A1BC-98E6-1E20-697D-99058833AE17}"/>
          </ac:spMkLst>
        </pc:spChg>
        <pc:spChg chg="mod">
          <ac:chgData name="Manuel Merkel" userId="abb556301ece1512" providerId="LiveId" clId="{19DB99BD-ABAF-4B47-9E4F-714E51999F92}" dt="2022-12-05T14:33:08.188" v="1873" actId="255"/>
          <ac:spMkLst>
            <pc:docMk/>
            <pc:sldMk cId="481707794" sldId="260"/>
            <ac:spMk id="9" creationId="{987A0FBA-CC04-4256-A8EB-BB3C543E989C}"/>
          </ac:spMkLst>
        </pc:spChg>
        <pc:spChg chg="add del mod">
          <ac:chgData name="Manuel Merkel" userId="abb556301ece1512" providerId="LiveId" clId="{19DB99BD-ABAF-4B47-9E4F-714E51999F92}" dt="2022-12-05T14:27:28.398" v="1606" actId="767"/>
          <ac:spMkLst>
            <pc:docMk/>
            <pc:sldMk cId="481707794" sldId="260"/>
            <ac:spMk id="10" creationId="{6A6DE686-0406-FE33-0FB1-C4BEB6B47C81}"/>
          </ac:spMkLst>
        </pc:spChg>
        <pc:spChg chg="mod">
          <ac:chgData name="Manuel Merkel" userId="abb556301ece1512" providerId="LiveId" clId="{19DB99BD-ABAF-4B47-9E4F-714E51999F92}" dt="2022-12-05T14:33:08.188" v="1873" actId="255"/>
          <ac:spMkLst>
            <pc:docMk/>
            <pc:sldMk cId="481707794" sldId="260"/>
            <ac:spMk id="11" creationId="{A044A62A-90F2-4512-B914-C85365792581}"/>
          </ac:spMkLst>
        </pc:spChg>
        <pc:spChg chg="add mod">
          <ac:chgData name="Manuel Merkel" userId="abb556301ece1512" providerId="LiveId" clId="{19DB99BD-ABAF-4B47-9E4F-714E51999F92}" dt="2022-12-05T14:33:25.803" v="1876" actId="1076"/>
          <ac:spMkLst>
            <pc:docMk/>
            <pc:sldMk cId="481707794" sldId="260"/>
            <ac:spMk id="12" creationId="{B6183E0E-432B-6FF5-738A-40D59BC7A532}"/>
          </ac:spMkLst>
        </pc:spChg>
        <pc:spChg chg="mod">
          <ac:chgData name="Manuel Merkel" userId="abb556301ece1512" providerId="LiveId" clId="{19DB99BD-ABAF-4B47-9E4F-714E51999F92}" dt="2022-12-05T14:33:08.188" v="1873" actId="255"/>
          <ac:spMkLst>
            <pc:docMk/>
            <pc:sldMk cId="481707794" sldId="260"/>
            <ac:spMk id="13" creationId="{1FD00E6D-9A34-4676-AD40-27FF958A5055}"/>
          </ac:spMkLst>
        </pc:spChg>
        <pc:spChg chg="add mod">
          <ac:chgData name="Manuel Merkel" userId="abb556301ece1512" providerId="LiveId" clId="{19DB99BD-ABAF-4B47-9E4F-714E51999F92}" dt="2022-12-05T14:28:21.031" v="1623"/>
          <ac:spMkLst>
            <pc:docMk/>
            <pc:sldMk cId="481707794" sldId="260"/>
            <ac:spMk id="14" creationId="{F845E672-36FC-97D3-CD3E-D7F3767E36A2}"/>
          </ac:spMkLst>
        </pc:spChg>
        <pc:spChg chg="add del mod">
          <ac:chgData name="Manuel Merkel" userId="abb556301ece1512" providerId="LiveId" clId="{19DB99BD-ABAF-4B47-9E4F-714E51999F92}" dt="2022-12-05T14:31:10.409" v="1844" actId="478"/>
          <ac:spMkLst>
            <pc:docMk/>
            <pc:sldMk cId="481707794" sldId="260"/>
            <ac:spMk id="15" creationId="{9B2D9F6F-2F02-4DB2-F6B5-2C1C84E392E2}"/>
          </ac:spMkLst>
        </pc:spChg>
        <pc:spChg chg="add mod">
          <ac:chgData name="Manuel Merkel" userId="abb556301ece1512" providerId="LiveId" clId="{19DB99BD-ABAF-4B47-9E4F-714E51999F92}" dt="2022-12-05T14:33:16.243" v="1874" actId="1076"/>
          <ac:spMkLst>
            <pc:docMk/>
            <pc:sldMk cId="481707794" sldId="260"/>
            <ac:spMk id="16" creationId="{12275D56-362A-5B42-5ED8-8A587636B01A}"/>
          </ac:spMkLst>
        </pc:spChg>
        <pc:spChg chg="add mod">
          <ac:chgData name="Manuel Merkel" userId="abb556301ece1512" providerId="LiveId" clId="{19DB99BD-ABAF-4B47-9E4F-714E51999F92}" dt="2022-12-05T14:39:29.628" v="1897" actId="20577"/>
          <ac:spMkLst>
            <pc:docMk/>
            <pc:sldMk cId="481707794" sldId="260"/>
            <ac:spMk id="17" creationId="{6A7F5A78-F673-ED3A-449D-8EBA97E9E839}"/>
          </ac:spMkLst>
        </pc:spChg>
        <pc:graphicFrameChg chg="mod modGraphic">
          <ac:chgData name="Manuel Merkel" userId="abb556301ece1512" providerId="LiveId" clId="{19DB99BD-ABAF-4B47-9E4F-714E51999F92}" dt="2022-12-05T14:38:55.948" v="1894" actId="2085"/>
          <ac:graphicFrameMkLst>
            <pc:docMk/>
            <pc:sldMk cId="481707794" sldId="260"/>
            <ac:graphicFrameMk id="5" creationId="{B920BD79-7994-4C18-B62B-39EC27F6B780}"/>
          </ac:graphicFrameMkLst>
        </pc:graphicFrameChg>
      </pc:sldChg>
      <pc:sldChg chg="addSp delSp modSp mod">
        <pc:chgData name="Manuel Merkel" userId="abb556301ece1512" providerId="LiveId" clId="{19DB99BD-ABAF-4B47-9E4F-714E51999F92}" dt="2022-12-04T16:28:40.782" v="1329" actId="404"/>
        <pc:sldMkLst>
          <pc:docMk/>
          <pc:sldMk cId="192129500" sldId="261"/>
        </pc:sldMkLst>
        <pc:spChg chg="mod">
          <ac:chgData name="Manuel Merkel" userId="abb556301ece1512" providerId="LiveId" clId="{19DB99BD-ABAF-4B47-9E4F-714E51999F92}" dt="2022-12-04T16:28:40.782" v="1329" actId="404"/>
          <ac:spMkLst>
            <pc:docMk/>
            <pc:sldMk cId="192129500" sldId="261"/>
            <ac:spMk id="2" creationId="{F1A8207E-A305-4A67-95C2-9A3754418CDB}"/>
          </ac:spMkLst>
        </pc:spChg>
        <pc:spChg chg="add del mod">
          <ac:chgData name="Manuel Merkel" userId="abb556301ece1512" providerId="LiveId" clId="{19DB99BD-ABAF-4B47-9E4F-714E51999F92}" dt="2022-12-04T15:30:42.940" v="134" actId="478"/>
          <ac:spMkLst>
            <pc:docMk/>
            <pc:sldMk cId="192129500" sldId="261"/>
            <ac:spMk id="4" creationId="{02723B72-211E-79C6-0FC9-699474E1BA2E}"/>
          </ac:spMkLst>
        </pc:spChg>
        <pc:graphicFrameChg chg="add del mod">
          <ac:chgData name="Manuel Merkel" userId="abb556301ece1512" providerId="LiveId" clId="{19DB99BD-ABAF-4B47-9E4F-714E51999F92}" dt="2022-12-04T15:59:09.809" v="581" actId="20577"/>
          <ac:graphicFrameMkLst>
            <pc:docMk/>
            <pc:sldMk cId="192129500" sldId="261"/>
            <ac:graphicFrameMk id="5" creationId="{68CF33D6-6A5E-4689-8368-E5EE690BD7DF}"/>
          </ac:graphicFrameMkLst>
        </pc:graphicFrameChg>
      </pc:sldChg>
      <pc:sldChg chg="modSp mod modAnim">
        <pc:chgData name="Manuel Merkel" userId="abb556301ece1512" providerId="LiveId" clId="{19DB99BD-ABAF-4B47-9E4F-714E51999F92}" dt="2022-12-05T16:26:11.148" v="2372" actId="2084"/>
        <pc:sldMkLst>
          <pc:docMk/>
          <pc:sldMk cId="2576636844" sldId="266"/>
        </pc:sldMkLst>
        <pc:spChg chg="mod">
          <ac:chgData name="Manuel Merkel" userId="abb556301ece1512" providerId="LiveId" clId="{19DB99BD-ABAF-4B47-9E4F-714E51999F92}" dt="2022-12-05T14:40:00.740" v="1898" actId="1076"/>
          <ac:spMkLst>
            <pc:docMk/>
            <pc:sldMk cId="2576636844" sldId="266"/>
            <ac:spMk id="2" creationId="{85669A6B-320B-4A9F-A9F5-08836AF0FC9D}"/>
          </ac:spMkLst>
        </pc:spChg>
        <pc:graphicFrameChg chg="mod modGraphic">
          <ac:chgData name="Manuel Merkel" userId="abb556301ece1512" providerId="LiveId" clId="{19DB99BD-ABAF-4B47-9E4F-714E51999F92}" dt="2022-12-05T16:26:11.148" v="2372" actId="2084"/>
          <ac:graphicFrameMkLst>
            <pc:docMk/>
            <pc:sldMk cId="2576636844" sldId="266"/>
            <ac:graphicFrameMk id="5" creationId="{15F27CE5-D03C-4122-B9FC-F7B09BBDE219}"/>
          </ac:graphicFrameMkLst>
        </pc:graphicFrameChg>
      </pc:sldChg>
      <pc:sldChg chg="addSp modSp mod modAnim">
        <pc:chgData name="Manuel Merkel" userId="abb556301ece1512" providerId="LiveId" clId="{19DB99BD-ABAF-4B47-9E4F-714E51999F92}" dt="2022-12-05T16:20:01.275" v="2309"/>
        <pc:sldMkLst>
          <pc:docMk/>
          <pc:sldMk cId="2366819618" sldId="267"/>
        </pc:sldMkLst>
        <pc:spChg chg="mod">
          <ac:chgData name="Manuel Merkel" userId="abb556301ece1512" providerId="LiveId" clId="{19DB99BD-ABAF-4B47-9E4F-714E51999F92}" dt="2022-12-05T14:40:42.571" v="1900" actId="790"/>
          <ac:spMkLst>
            <pc:docMk/>
            <pc:sldMk cId="2366819618" sldId="267"/>
            <ac:spMk id="2" creationId="{A8C11B99-C3D0-430F-853F-FE07985FF90E}"/>
          </ac:spMkLst>
        </pc:spChg>
        <pc:spChg chg="mod">
          <ac:chgData name="Manuel Merkel" userId="abb556301ece1512" providerId="LiveId" clId="{19DB99BD-ABAF-4B47-9E4F-714E51999F92}" dt="2022-12-05T14:51:49.740" v="2102" actId="20577"/>
          <ac:spMkLst>
            <pc:docMk/>
            <pc:sldMk cId="2366819618" sldId="267"/>
            <ac:spMk id="3" creationId="{E706669D-E603-423F-A27F-53FD9C896855}"/>
          </ac:spMkLst>
        </pc:spChg>
        <pc:spChg chg="add mod">
          <ac:chgData name="Manuel Merkel" userId="abb556301ece1512" providerId="LiveId" clId="{19DB99BD-ABAF-4B47-9E4F-714E51999F92}" dt="2022-12-05T14:52:35.602" v="2113" actId="1076"/>
          <ac:spMkLst>
            <pc:docMk/>
            <pc:sldMk cId="2366819618" sldId="267"/>
            <ac:spMk id="5" creationId="{5689F493-C265-51D1-352D-7B3316B386A0}"/>
          </ac:spMkLst>
        </pc:spChg>
      </pc:sldChg>
      <pc:sldChg chg="del">
        <pc:chgData name="Manuel Merkel" userId="abb556301ece1512" providerId="LiveId" clId="{19DB99BD-ABAF-4B47-9E4F-714E51999F92}" dt="2022-12-04T15:55:50.955" v="519" actId="47"/>
        <pc:sldMkLst>
          <pc:docMk/>
          <pc:sldMk cId="2804212765" sldId="268"/>
        </pc:sldMkLst>
      </pc:sldChg>
      <pc:sldChg chg="modSp mod modAnim">
        <pc:chgData name="Manuel Merkel" userId="abb556301ece1512" providerId="LiveId" clId="{19DB99BD-ABAF-4B47-9E4F-714E51999F92}" dt="2022-12-05T16:24:57.967" v="2369" actId="20577"/>
        <pc:sldMkLst>
          <pc:docMk/>
          <pc:sldMk cId="2994874009" sldId="269"/>
        </pc:sldMkLst>
        <pc:spChg chg="mod">
          <ac:chgData name="Manuel Merkel" userId="abb556301ece1512" providerId="LiveId" clId="{19DB99BD-ABAF-4B47-9E4F-714E51999F92}" dt="2022-12-05T14:42:28.601" v="1915" actId="790"/>
          <ac:spMkLst>
            <pc:docMk/>
            <pc:sldMk cId="2994874009" sldId="269"/>
            <ac:spMk id="2" creationId="{A061DB8F-86C3-4734-8CF2-45EF4F93E715}"/>
          </ac:spMkLst>
        </pc:spChg>
        <pc:spChg chg="mod">
          <ac:chgData name="Manuel Merkel" userId="abb556301ece1512" providerId="LiveId" clId="{19DB99BD-ABAF-4B47-9E4F-714E51999F92}" dt="2022-12-05T16:24:57.967" v="2369" actId="20577"/>
          <ac:spMkLst>
            <pc:docMk/>
            <pc:sldMk cId="2994874009" sldId="269"/>
            <ac:spMk id="3" creationId="{9097E750-02C3-40B9-BBAA-1B6404805E4F}"/>
          </ac:spMkLst>
        </pc:spChg>
      </pc:sldChg>
      <pc:sldChg chg="modSp del mod">
        <pc:chgData name="Manuel Merkel" userId="abb556301ece1512" providerId="LiveId" clId="{19DB99BD-ABAF-4B47-9E4F-714E51999F92}" dt="2022-12-04T15:55:57.224" v="520" actId="47"/>
        <pc:sldMkLst>
          <pc:docMk/>
          <pc:sldMk cId="1060146249" sldId="271"/>
        </pc:sldMkLst>
        <pc:spChg chg="mod">
          <ac:chgData name="Manuel Merkel" userId="abb556301ece1512" providerId="LiveId" clId="{19DB99BD-ABAF-4B47-9E4F-714E51999F92}" dt="2022-12-04T15:46:48.491" v="407" actId="1076"/>
          <ac:spMkLst>
            <pc:docMk/>
            <pc:sldMk cId="1060146249" sldId="271"/>
            <ac:spMk id="2" creationId="{1CBDE5EF-4636-4F82-8EB1-5C312D5FAC20}"/>
          </ac:spMkLst>
        </pc:spChg>
        <pc:spChg chg="mod">
          <ac:chgData name="Manuel Merkel" userId="abb556301ece1512" providerId="LiveId" clId="{19DB99BD-ABAF-4B47-9E4F-714E51999F92}" dt="2022-12-04T15:47:29.928" v="424" actId="1036"/>
          <ac:spMkLst>
            <pc:docMk/>
            <pc:sldMk cId="1060146249" sldId="271"/>
            <ac:spMk id="3" creationId="{1E147B54-B656-41A6-902B-AED5A123D235}"/>
          </ac:spMkLst>
        </pc:spChg>
        <pc:picChg chg="mod">
          <ac:chgData name="Manuel Merkel" userId="abb556301ece1512" providerId="LiveId" clId="{19DB99BD-ABAF-4B47-9E4F-714E51999F92}" dt="2022-12-04T15:47:32.433" v="425" actId="1076"/>
          <ac:picMkLst>
            <pc:docMk/>
            <pc:sldMk cId="1060146249" sldId="271"/>
            <ac:picMk id="7" creationId="{EDEF4A44-9D76-4872-9523-B61E74EAA186}"/>
          </ac:picMkLst>
        </pc:picChg>
      </pc:sldChg>
      <pc:sldChg chg="addSp delSp modSp mod">
        <pc:chgData name="Manuel Merkel" userId="abb556301ece1512" providerId="LiveId" clId="{19DB99BD-ABAF-4B47-9E4F-714E51999F92}" dt="2022-12-05T14:43:37.169" v="1937" actId="1076"/>
        <pc:sldMkLst>
          <pc:docMk/>
          <pc:sldMk cId="1304296216" sldId="272"/>
        </pc:sldMkLst>
        <pc:spChg chg="mod">
          <ac:chgData name="Manuel Merkel" userId="abb556301ece1512" providerId="LiveId" clId="{19DB99BD-ABAF-4B47-9E4F-714E51999F92}" dt="2022-12-05T14:43:33.441" v="1936" actId="1076"/>
          <ac:spMkLst>
            <pc:docMk/>
            <pc:sldMk cId="1304296216" sldId="272"/>
            <ac:spMk id="2" creationId="{146B0F42-FB9C-4BD1-99DA-C49E25A05F86}"/>
          </ac:spMkLst>
        </pc:spChg>
        <pc:spChg chg="del">
          <ac:chgData name="Manuel Merkel" userId="abb556301ece1512" providerId="LiveId" clId="{19DB99BD-ABAF-4B47-9E4F-714E51999F92}" dt="2022-12-05T14:04:45.754" v="1421" actId="478"/>
          <ac:spMkLst>
            <pc:docMk/>
            <pc:sldMk cId="1304296216" sldId="272"/>
            <ac:spMk id="5" creationId="{EF83CFB9-43CC-8B13-4B23-4211A2510BBA}"/>
          </ac:spMkLst>
        </pc:spChg>
        <pc:picChg chg="add mod">
          <ac:chgData name="Manuel Merkel" userId="abb556301ece1512" providerId="LiveId" clId="{19DB99BD-ABAF-4B47-9E4F-714E51999F92}" dt="2022-12-05T14:43:37.169" v="1937" actId="1076"/>
          <ac:picMkLst>
            <pc:docMk/>
            <pc:sldMk cId="1304296216" sldId="272"/>
            <ac:picMk id="6" creationId="{66FBAF37-2DAC-AE9C-71C9-8DCB3047D043}"/>
          </ac:picMkLst>
        </pc:picChg>
      </pc:sldChg>
      <pc:sldChg chg="addSp delSp modSp mod ord modAnim">
        <pc:chgData name="Manuel Merkel" userId="abb556301ece1512" providerId="LiveId" clId="{19DB99BD-ABAF-4B47-9E4F-714E51999F92}" dt="2022-12-05T14:41:42.696" v="1910" actId="207"/>
        <pc:sldMkLst>
          <pc:docMk/>
          <pc:sldMk cId="3059253918" sldId="273"/>
        </pc:sldMkLst>
        <pc:spChg chg="del mod">
          <ac:chgData name="Manuel Merkel" userId="abb556301ece1512" providerId="LiveId" clId="{19DB99BD-ABAF-4B47-9E4F-714E51999F92}" dt="2022-12-04T15:58:25.588" v="550" actId="478"/>
          <ac:spMkLst>
            <pc:docMk/>
            <pc:sldMk cId="3059253918" sldId="273"/>
            <ac:spMk id="2" creationId="{72A8C9AA-CF16-40CE-92EB-C41221212560}"/>
          </ac:spMkLst>
        </pc:spChg>
        <pc:spChg chg="mod">
          <ac:chgData name="Manuel Merkel" userId="abb556301ece1512" providerId="LiveId" clId="{19DB99BD-ABAF-4B47-9E4F-714E51999F92}" dt="2022-12-05T14:41:42.696" v="1910" actId="207"/>
          <ac:spMkLst>
            <pc:docMk/>
            <pc:sldMk cId="3059253918" sldId="273"/>
            <ac:spMk id="3" creationId="{50318178-B48A-49C2-8571-9CF4314F9061}"/>
          </ac:spMkLst>
        </pc:spChg>
        <pc:spChg chg="add mod">
          <ac:chgData name="Manuel Merkel" userId="abb556301ece1512" providerId="LiveId" clId="{19DB99BD-ABAF-4B47-9E4F-714E51999F92}" dt="2022-12-04T16:29:45.465" v="1345" actId="1076"/>
          <ac:spMkLst>
            <pc:docMk/>
            <pc:sldMk cId="3059253918" sldId="273"/>
            <ac:spMk id="8" creationId="{E4233512-D6E8-E5F8-A6DB-A0ABE9C2B9AB}"/>
          </ac:spMkLst>
        </pc:spChg>
        <pc:spChg chg="add mod">
          <ac:chgData name="Manuel Merkel" userId="abb556301ece1512" providerId="LiveId" clId="{19DB99BD-ABAF-4B47-9E4F-714E51999F92}" dt="2022-12-04T16:16:31.453" v="1203" actId="1035"/>
          <ac:spMkLst>
            <pc:docMk/>
            <pc:sldMk cId="3059253918" sldId="273"/>
            <ac:spMk id="10" creationId="{357352F9-C473-AA72-0E3B-505EDABCE63D}"/>
          </ac:spMkLst>
        </pc:spChg>
        <pc:picChg chg="add mod">
          <ac:chgData name="Manuel Merkel" userId="abb556301ece1512" providerId="LiveId" clId="{19DB99BD-ABAF-4B47-9E4F-714E51999F92}" dt="2022-12-04T15:39:38.470" v="199" actId="1076"/>
          <ac:picMkLst>
            <pc:docMk/>
            <pc:sldMk cId="3059253918" sldId="273"/>
            <ac:picMk id="5" creationId="{04ED6F6F-FFA0-12F3-D7EE-96190E829D80}"/>
          </ac:picMkLst>
        </pc:picChg>
        <pc:picChg chg="del">
          <ac:chgData name="Manuel Merkel" userId="abb556301ece1512" providerId="LiveId" clId="{19DB99BD-ABAF-4B47-9E4F-714E51999F92}" dt="2022-12-04T15:37:38.598" v="177" actId="478"/>
          <ac:picMkLst>
            <pc:docMk/>
            <pc:sldMk cId="3059253918" sldId="273"/>
            <ac:picMk id="7" creationId="{39602170-783A-4BDE-9CF2-4C6D1EB9296A}"/>
          </ac:picMkLst>
        </pc:picChg>
      </pc:sldChg>
      <pc:sldChg chg="addSp delSp modSp mod">
        <pc:chgData name="Manuel Merkel" userId="abb556301ece1512" providerId="LiveId" clId="{19DB99BD-ABAF-4B47-9E4F-714E51999F92}" dt="2022-12-05T14:43:07.180" v="1929" actId="790"/>
        <pc:sldMkLst>
          <pc:docMk/>
          <pc:sldMk cId="3741344001" sldId="280"/>
        </pc:sldMkLst>
        <pc:spChg chg="mod">
          <ac:chgData name="Manuel Merkel" userId="abb556301ece1512" providerId="LiveId" clId="{19DB99BD-ABAF-4B47-9E4F-714E51999F92}" dt="2022-12-05T14:43:07.180" v="1929" actId="790"/>
          <ac:spMkLst>
            <pc:docMk/>
            <pc:sldMk cId="3741344001" sldId="280"/>
            <ac:spMk id="2" creationId="{2C47F46C-C599-43BE-BCBD-65BAC55629B0}"/>
          </ac:spMkLst>
        </pc:spChg>
        <pc:spChg chg="add del mod">
          <ac:chgData name="Manuel Merkel" userId="abb556301ece1512" providerId="LiveId" clId="{19DB99BD-ABAF-4B47-9E4F-714E51999F92}" dt="2022-12-04T16:18:49.877" v="1243" actId="478"/>
          <ac:spMkLst>
            <pc:docMk/>
            <pc:sldMk cId="3741344001" sldId="280"/>
            <ac:spMk id="3" creationId="{0CFF2955-4D27-7B39-DFB6-5B199172848A}"/>
          </ac:spMkLst>
        </pc:spChg>
        <pc:picChg chg="mod">
          <ac:chgData name="Manuel Merkel" userId="abb556301ece1512" providerId="LiveId" clId="{19DB99BD-ABAF-4B47-9E4F-714E51999F92}" dt="2022-12-04T16:18:22.946" v="1226" actId="1076"/>
          <ac:picMkLst>
            <pc:docMk/>
            <pc:sldMk cId="3741344001" sldId="280"/>
            <ac:picMk id="5" creationId="{143F06FA-9E30-CA0D-86B2-A33873AF82D9}"/>
          </ac:picMkLst>
        </pc:picChg>
      </pc:sldChg>
      <pc:sldChg chg="delSp modSp mod">
        <pc:chgData name="Manuel Merkel" userId="abb556301ece1512" providerId="LiveId" clId="{19DB99BD-ABAF-4B47-9E4F-714E51999F92}" dt="2022-12-05T14:11:28.227" v="1443" actId="2711"/>
        <pc:sldMkLst>
          <pc:docMk/>
          <pc:sldMk cId="1631882245" sldId="283"/>
        </pc:sldMkLst>
        <pc:spChg chg="mod">
          <ac:chgData name="Manuel Merkel" userId="abb556301ece1512" providerId="LiveId" clId="{19DB99BD-ABAF-4B47-9E4F-714E51999F92}" dt="2022-12-05T14:11:28.227" v="1443" actId="2711"/>
          <ac:spMkLst>
            <pc:docMk/>
            <pc:sldMk cId="1631882245" sldId="283"/>
            <ac:spMk id="11" creationId="{49A3A7DC-6B11-48CE-96F6-28C4BCC1C12B}"/>
          </ac:spMkLst>
        </pc:spChg>
        <pc:picChg chg="del">
          <ac:chgData name="Manuel Merkel" userId="abb556301ece1512" providerId="LiveId" clId="{19DB99BD-ABAF-4B47-9E4F-714E51999F92}" dt="2022-12-04T15:16:50.441" v="36" actId="478"/>
          <ac:picMkLst>
            <pc:docMk/>
            <pc:sldMk cId="1631882245" sldId="283"/>
            <ac:picMk id="15" creationId="{EA44F6AF-E430-4AC5-8BCE-2FAA8273F0CC}"/>
          </ac:picMkLst>
        </pc:picChg>
      </pc:sldChg>
      <pc:sldChg chg="addSp delSp modSp mod modAnim">
        <pc:chgData name="Manuel Merkel" userId="abb556301ece1512" providerId="LiveId" clId="{19DB99BD-ABAF-4B47-9E4F-714E51999F92}" dt="2022-12-05T16:20:32.413" v="2312"/>
        <pc:sldMkLst>
          <pc:docMk/>
          <pc:sldMk cId="1740106253" sldId="284"/>
        </pc:sldMkLst>
        <pc:spChg chg="del">
          <ac:chgData name="Manuel Merkel" userId="abb556301ece1512" providerId="LiveId" clId="{19DB99BD-ABAF-4B47-9E4F-714E51999F92}" dt="2022-12-04T15:58:38.640" v="574" actId="478"/>
          <ac:spMkLst>
            <pc:docMk/>
            <pc:sldMk cId="1740106253" sldId="284"/>
            <ac:spMk id="2" creationId="{72A8C9AA-CF16-40CE-92EB-C41221212560}"/>
          </ac:spMkLst>
        </pc:spChg>
        <pc:spChg chg="mod">
          <ac:chgData name="Manuel Merkel" userId="abb556301ece1512" providerId="LiveId" clId="{19DB99BD-ABAF-4B47-9E4F-714E51999F92}" dt="2022-12-05T14:49:01.436" v="2045" actId="1076"/>
          <ac:spMkLst>
            <pc:docMk/>
            <pc:sldMk cId="1740106253" sldId="284"/>
            <ac:spMk id="3" creationId="{50318178-B48A-49C2-8571-9CF4314F9061}"/>
          </ac:spMkLst>
        </pc:spChg>
        <pc:spChg chg="add mod">
          <ac:chgData name="Manuel Merkel" userId="abb556301ece1512" providerId="LiveId" clId="{19DB99BD-ABAF-4B47-9E4F-714E51999F92}" dt="2022-12-05T14:48:54.858" v="2043" actId="1076"/>
          <ac:spMkLst>
            <pc:docMk/>
            <pc:sldMk cId="1740106253" sldId="284"/>
            <ac:spMk id="8" creationId="{761F105B-BECE-F1DE-98A7-AA5736E2A3AE}"/>
          </ac:spMkLst>
        </pc:spChg>
        <pc:picChg chg="add mod">
          <ac:chgData name="Manuel Merkel" userId="abb556301ece1512" providerId="LiveId" clId="{19DB99BD-ABAF-4B47-9E4F-714E51999F92}" dt="2022-12-04T15:36:52.827" v="176" actId="1076"/>
          <ac:picMkLst>
            <pc:docMk/>
            <pc:sldMk cId="1740106253" sldId="284"/>
            <ac:picMk id="5" creationId="{35A3A897-657E-494B-26EF-3494FFC1A452}"/>
          </ac:picMkLst>
        </pc:picChg>
        <pc:picChg chg="del">
          <ac:chgData name="Manuel Merkel" userId="abb556301ece1512" providerId="LiveId" clId="{19DB99BD-ABAF-4B47-9E4F-714E51999F92}" dt="2022-12-04T15:36:17.315" v="166" actId="478"/>
          <ac:picMkLst>
            <pc:docMk/>
            <pc:sldMk cId="1740106253" sldId="284"/>
            <ac:picMk id="7" creationId="{39602170-783A-4BDE-9CF2-4C6D1EB9296A}"/>
          </ac:picMkLst>
        </pc:picChg>
      </pc:sldChg>
      <pc:sldChg chg="addSp delSp modSp mod modAnim">
        <pc:chgData name="Manuel Merkel" userId="abb556301ece1512" providerId="LiveId" clId="{19DB99BD-ABAF-4B47-9E4F-714E51999F92}" dt="2022-12-05T16:21:21.713" v="2327"/>
        <pc:sldMkLst>
          <pc:docMk/>
          <pc:sldMk cId="3849657770" sldId="285"/>
        </pc:sldMkLst>
        <pc:spChg chg="del">
          <ac:chgData name="Manuel Merkel" userId="abb556301ece1512" providerId="LiveId" clId="{19DB99BD-ABAF-4B47-9E4F-714E51999F92}" dt="2022-12-04T15:58:45.016" v="576" actId="478"/>
          <ac:spMkLst>
            <pc:docMk/>
            <pc:sldMk cId="3849657770" sldId="285"/>
            <ac:spMk id="2" creationId="{72A8C9AA-CF16-40CE-92EB-C41221212560}"/>
          </ac:spMkLst>
        </pc:spChg>
        <pc:spChg chg="mod">
          <ac:chgData name="Manuel Merkel" userId="abb556301ece1512" providerId="LiveId" clId="{19DB99BD-ABAF-4B47-9E4F-714E51999F92}" dt="2022-12-05T16:21:15.433" v="2326" actId="403"/>
          <ac:spMkLst>
            <pc:docMk/>
            <pc:sldMk cId="3849657770" sldId="285"/>
            <ac:spMk id="3" creationId="{50318178-B48A-49C2-8571-9CF4314F9061}"/>
          </ac:spMkLst>
        </pc:spChg>
        <pc:spChg chg="add mod">
          <ac:chgData name="Manuel Merkel" userId="abb556301ece1512" providerId="LiveId" clId="{19DB99BD-ABAF-4B47-9E4F-714E51999F92}" dt="2022-12-04T16:29:27.388" v="1343" actId="403"/>
          <ac:spMkLst>
            <pc:docMk/>
            <pc:sldMk cId="3849657770" sldId="285"/>
            <ac:spMk id="8" creationId="{074057FB-DE06-12CE-794C-16947E20EB7B}"/>
          </ac:spMkLst>
        </pc:spChg>
        <pc:picChg chg="add mod">
          <ac:chgData name="Manuel Merkel" userId="abb556301ece1512" providerId="LiveId" clId="{19DB99BD-ABAF-4B47-9E4F-714E51999F92}" dt="2022-12-04T16:17:13.538" v="1210" actId="1076"/>
          <ac:picMkLst>
            <pc:docMk/>
            <pc:sldMk cId="3849657770" sldId="285"/>
            <ac:picMk id="5" creationId="{27088928-E95F-2343-8214-6CB861CFDA79}"/>
          </ac:picMkLst>
        </pc:picChg>
        <pc:picChg chg="del">
          <ac:chgData name="Manuel Merkel" userId="abb556301ece1512" providerId="LiveId" clId="{19DB99BD-ABAF-4B47-9E4F-714E51999F92}" dt="2022-12-04T15:38:58.906" v="186" actId="478"/>
          <ac:picMkLst>
            <pc:docMk/>
            <pc:sldMk cId="3849657770" sldId="285"/>
            <ac:picMk id="7" creationId="{39602170-783A-4BDE-9CF2-4C6D1EB9296A}"/>
          </ac:picMkLst>
        </pc:picChg>
      </pc:sldChg>
      <pc:sldChg chg="addSp delSp modSp new mod setBg addAnim modAnim">
        <pc:chgData name="Manuel Merkel" userId="abb556301ece1512" providerId="LiveId" clId="{19DB99BD-ABAF-4B47-9E4F-714E51999F92}" dt="2022-12-05T16:25:19.125" v="2370" actId="207"/>
        <pc:sldMkLst>
          <pc:docMk/>
          <pc:sldMk cId="2549615319" sldId="286"/>
        </pc:sldMkLst>
        <pc:spChg chg="mod">
          <ac:chgData name="Manuel Merkel" userId="abb556301ece1512" providerId="LiveId" clId="{19DB99BD-ABAF-4B47-9E4F-714E51999F92}" dt="2022-12-04T16:33:58.486" v="1415" actId="1076"/>
          <ac:spMkLst>
            <pc:docMk/>
            <pc:sldMk cId="2549615319" sldId="286"/>
            <ac:spMk id="2" creationId="{27E5D7DB-0DE7-5ECF-4DB3-AB42893C2EAE}"/>
          </ac:spMkLst>
        </pc:spChg>
        <pc:spChg chg="del mod">
          <ac:chgData name="Manuel Merkel" userId="abb556301ece1512" providerId="LiveId" clId="{19DB99BD-ABAF-4B47-9E4F-714E51999F92}" dt="2022-12-04T15:19:22.374" v="47" actId="478"/>
          <ac:spMkLst>
            <pc:docMk/>
            <pc:sldMk cId="2549615319" sldId="286"/>
            <ac:spMk id="3" creationId="{6775C429-639D-29B1-958A-15D11A5F33D0}"/>
          </ac:spMkLst>
        </pc:spChg>
        <pc:spChg chg="add mod">
          <ac:chgData name="Manuel Merkel" userId="abb556301ece1512" providerId="LiveId" clId="{19DB99BD-ABAF-4B47-9E4F-714E51999F92}" dt="2022-12-05T16:25:19.125" v="2370" actId="207"/>
          <ac:spMkLst>
            <pc:docMk/>
            <pc:sldMk cId="2549615319" sldId="286"/>
            <ac:spMk id="5" creationId="{3CFBB30A-5330-932A-3873-719948A6F650}"/>
          </ac:spMkLst>
        </pc:spChg>
        <pc:spChg chg="add">
          <ac:chgData name="Manuel Merkel" userId="abb556301ece1512" providerId="LiveId" clId="{19DB99BD-ABAF-4B47-9E4F-714E51999F92}" dt="2022-12-04T15:19:30.169" v="48" actId="26606"/>
          <ac:spMkLst>
            <pc:docMk/>
            <pc:sldMk cId="2549615319" sldId="286"/>
            <ac:spMk id="7" creationId="{A6EF5A53-0A64-4CA5-B9C7-1CB97CB5CF1C}"/>
          </ac:spMkLst>
        </pc:spChg>
        <pc:spChg chg="add">
          <ac:chgData name="Manuel Merkel" userId="abb556301ece1512" providerId="LiveId" clId="{19DB99BD-ABAF-4B47-9E4F-714E51999F92}" dt="2022-12-04T15:19:30.169" v="48" actId="26606"/>
          <ac:spMkLst>
            <pc:docMk/>
            <pc:sldMk cId="2549615319" sldId="286"/>
            <ac:spMk id="9" creationId="{34ABFBEA-4EB0-4D02-A2C0-1733CD3D6F12}"/>
          </ac:spMkLst>
        </pc:spChg>
        <pc:spChg chg="add">
          <ac:chgData name="Manuel Merkel" userId="abb556301ece1512" providerId="LiveId" clId="{19DB99BD-ABAF-4B47-9E4F-714E51999F92}" dt="2022-12-04T15:19:30.169" v="48" actId="26606"/>
          <ac:spMkLst>
            <pc:docMk/>
            <pc:sldMk cId="2549615319" sldId="286"/>
            <ac:spMk id="11" creationId="{19E083F6-57F4-487B-A766-EA0462B1EED8}"/>
          </ac:spMkLst>
        </pc:spChg>
        <pc:spChg chg="add">
          <ac:chgData name="Manuel Merkel" userId="abb556301ece1512" providerId="LiveId" clId="{19DB99BD-ABAF-4B47-9E4F-714E51999F92}" dt="2022-12-04T15:19:30.169" v="48" actId="26606"/>
          <ac:spMkLst>
            <pc:docMk/>
            <pc:sldMk cId="2549615319" sldId="286"/>
            <ac:spMk id="13" creationId="{7A18C9FB-EC4C-4DAE-8F7D-C6E5AF607958}"/>
          </ac:spMkLst>
        </pc:spChg>
        <pc:spChg chg="add">
          <ac:chgData name="Manuel Merkel" userId="abb556301ece1512" providerId="LiveId" clId="{19DB99BD-ABAF-4B47-9E4F-714E51999F92}" dt="2022-12-04T15:19:30.169" v="48" actId="26606"/>
          <ac:spMkLst>
            <pc:docMk/>
            <pc:sldMk cId="2549615319" sldId="286"/>
            <ac:spMk id="15" creationId="{00572931-961B-4A48-8B38-E9A9DB6E8111}"/>
          </ac:spMkLst>
        </pc:spChg>
        <pc:spChg chg="add">
          <ac:chgData name="Manuel Merkel" userId="abb556301ece1512" providerId="LiveId" clId="{19DB99BD-ABAF-4B47-9E4F-714E51999F92}" dt="2022-12-04T15:19:30.169" v="48" actId="26606"/>
          <ac:spMkLst>
            <pc:docMk/>
            <pc:sldMk cId="2549615319" sldId="286"/>
            <ac:spMk id="17" creationId="{0F29AAD2-96E3-4A6F-9A5E-B6B9E7E11EC4}"/>
          </ac:spMkLst>
        </pc:spChg>
        <pc:spChg chg="add">
          <ac:chgData name="Manuel Merkel" userId="abb556301ece1512" providerId="LiveId" clId="{19DB99BD-ABAF-4B47-9E4F-714E51999F92}" dt="2022-12-04T15:19:30.169" v="48" actId="26606"/>
          <ac:spMkLst>
            <pc:docMk/>
            <pc:sldMk cId="2549615319" sldId="286"/>
            <ac:spMk id="19" creationId="{4EC84841-2631-44D2-A01B-6AF0CF7F7393}"/>
          </ac:spMkLst>
        </pc:spChg>
      </pc:sldChg>
      <pc:sldChg chg="addSp delSp modSp del mod">
        <pc:chgData name="Manuel Merkel" userId="abb556301ece1512" providerId="LiveId" clId="{19DB99BD-ABAF-4B47-9E4F-714E51999F92}" dt="2022-12-04T15:48:31.430" v="432" actId="47"/>
        <pc:sldMkLst>
          <pc:docMk/>
          <pc:sldMk cId="2003076162" sldId="287"/>
        </pc:sldMkLst>
        <pc:picChg chg="del">
          <ac:chgData name="Manuel Merkel" userId="abb556301ece1512" providerId="LiveId" clId="{19DB99BD-ABAF-4B47-9E4F-714E51999F92}" dt="2022-12-04T15:47:57.176" v="426" actId="21"/>
          <ac:picMkLst>
            <pc:docMk/>
            <pc:sldMk cId="2003076162" sldId="287"/>
            <ac:picMk id="4" creationId="{94605482-5EEB-8519-A712-1A8F21193A79}"/>
          </ac:picMkLst>
        </pc:picChg>
        <pc:picChg chg="add del mod">
          <ac:chgData name="Manuel Merkel" userId="abb556301ece1512" providerId="LiveId" clId="{19DB99BD-ABAF-4B47-9E4F-714E51999F92}" dt="2022-12-04T15:48:26.861" v="430" actId="21"/>
          <ac:picMkLst>
            <pc:docMk/>
            <pc:sldMk cId="2003076162" sldId="287"/>
            <ac:picMk id="5" creationId="{A7F9DB5E-A180-91E3-73CF-73E6CA72B5BE}"/>
          </ac:picMkLst>
        </pc:picChg>
      </pc:sldChg>
      <pc:sldChg chg="modSp mod">
        <pc:chgData name="Manuel Merkel" userId="abb556301ece1512" providerId="LiveId" clId="{19DB99BD-ABAF-4B47-9E4F-714E51999F92}" dt="2022-12-05T14:59:47.259" v="2241" actId="1076"/>
        <pc:sldMkLst>
          <pc:docMk/>
          <pc:sldMk cId="2037245983" sldId="288"/>
        </pc:sldMkLst>
        <pc:spChg chg="mod">
          <ac:chgData name="Manuel Merkel" userId="abb556301ece1512" providerId="LiveId" clId="{19DB99BD-ABAF-4B47-9E4F-714E51999F92}" dt="2022-12-05T14:42:54.432" v="1924" actId="790"/>
          <ac:spMkLst>
            <pc:docMk/>
            <pc:sldMk cId="2037245983" sldId="288"/>
            <ac:spMk id="2" creationId="{2C47F46C-C599-43BE-BCBD-65BAC55629B0}"/>
          </ac:spMkLst>
        </pc:spChg>
        <pc:picChg chg="mod">
          <ac:chgData name="Manuel Merkel" userId="abb556301ece1512" providerId="LiveId" clId="{19DB99BD-ABAF-4B47-9E4F-714E51999F92}" dt="2022-12-05T14:59:47.259" v="2241" actId="1076"/>
          <ac:picMkLst>
            <pc:docMk/>
            <pc:sldMk cId="2037245983" sldId="288"/>
            <ac:picMk id="9" creationId="{64E55150-4F21-5B15-FC47-200CD30E0FDA}"/>
          </ac:picMkLst>
        </pc:picChg>
      </pc:sldChg>
      <pc:sldChg chg="modSp mod ord">
        <pc:chgData name="Manuel Merkel" userId="abb556301ece1512" providerId="LiveId" clId="{19DB99BD-ABAF-4B47-9E4F-714E51999F92}" dt="2022-12-05T14:43:16.554" v="1935"/>
        <pc:sldMkLst>
          <pc:docMk/>
          <pc:sldMk cId="188384751" sldId="289"/>
        </pc:sldMkLst>
        <pc:spChg chg="mod">
          <ac:chgData name="Manuel Merkel" userId="abb556301ece1512" providerId="LiveId" clId="{19DB99BD-ABAF-4B47-9E4F-714E51999F92}" dt="2022-12-05T14:43:16.554" v="1935"/>
          <ac:spMkLst>
            <pc:docMk/>
            <pc:sldMk cId="188384751" sldId="289"/>
            <ac:spMk id="2" creationId="{2C47F46C-C599-43BE-BCBD-65BAC55629B0}"/>
          </ac:spMkLst>
        </pc:spChg>
        <pc:picChg chg="mod">
          <ac:chgData name="Manuel Merkel" userId="abb556301ece1512" providerId="LiveId" clId="{19DB99BD-ABAF-4B47-9E4F-714E51999F92}" dt="2022-12-04T16:17:35.301" v="1216" actId="1076"/>
          <ac:picMkLst>
            <pc:docMk/>
            <pc:sldMk cId="188384751" sldId="289"/>
            <ac:picMk id="5" creationId="{7E175E5F-A1A3-6B17-5D30-69C86F6C9C6D}"/>
          </ac:picMkLst>
        </pc:picChg>
      </pc:sldChg>
      <pc:sldChg chg="modSp mod ord">
        <pc:chgData name="Manuel Merkel" userId="abb556301ece1512" providerId="LiveId" clId="{19DB99BD-ABAF-4B47-9E4F-714E51999F92}" dt="2022-12-05T14:43:11.741" v="1932"/>
        <pc:sldMkLst>
          <pc:docMk/>
          <pc:sldMk cId="2479683170" sldId="290"/>
        </pc:sldMkLst>
        <pc:spChg chg="mod">
          <ac:chgData name="Manuel Merkel" userId="abb556301ece1512" providerId="LiveId" clId="{19DB99BD-ABAF-4B47-9E4F-714E51999F92}" dt="2022-12-05T14:43:11.741" v="1932"/>
          <ac:spMkLst>
            <pc:docMk/>
            <pc:sldMk cId="2479683170" sldId="290"/>
            <ac:spMk id="2" creationId="{2C47F46C-C599-43BE-BCBD-65BAC55629B0}"/>
          </ac:spMkLst>
        </pc:spChg>
        <pc:picChg chg="mod">
          <ac:chgData name="Manuel Merkel" userId="abb556301ece1512" providerId="LiveId" clId="{19DB99BD-ABAF-4B47-9E4F-714E51999F92}" dt="2022-12-04T16:20:38.617" v="1271" actId="14100"/>
          <ac:picMkLst>
            <pc:docMk/>
            <pc:sldMk cId="2479683170" sldId="290"/>
            <ac:picMk id="5" creationId="{A80E6298-BF25-C7D5-D296-043104CE205F}"/>
          </ac:picMkLst>
        </pc:picChg>
        <pc:picChg chg="mod">
          <ac:chgData name="Manuel Merkel" userId="abb556301ece1512" providerId="LiveId" clId="{19DB99BD-ABAF-4B47-9E4F-714E51999F92}" dt="2022-12-04T16:20:43.607" v="1272" actId="14100"/>
          <ac:picMkLst>
            <pc:docMk/>
            <pc:sldMk cId="2479683170" sldId="290"/>
            <ac:picMk id="6" creationId="{69BC1D5B-43F2-DEC0-966F-E40A8B8A6006}"/>
          </ac:picMkLst>
        </pc:picChg>
      </pc:sldChg>
      <pc:sldChg chg="modSp mod">
        <pc:chgData name="Manuel Merkel" userId="abb556301ece1512" providerId="LiveId" clId="{19DB99BD-ABAF-4B47-9E4F-714E51999F92}" dt="2022-12-05T16:23:08.608" v="2339" actId="1076"/>
        <pc:sldMkLst>
          <pc:docMk/>
          <pc:sldMk cId="1911737940" sldId="291"/>
        </pc:sldMkLst>
        <pc:spChg chg="mod">
          <ac:chgData name="Manuel Merkel" userId="abb556301ece1512" providerId="LiveId" clId="{19DB99BD-ABAF-4B47-9E4F-714E51999F92}" dt="2022-12-05T14:42:39.143" v="1919" actId="20577"/>
          <ac:spMkLst>
            <pc:docMk/>
            <pc:sldMk cId="1911737940" sldId="291"/>
            <ac:spMk id="2" creationId="{2C47F46C-C599-43BE-BCBD-65BAC55629B0}"/>
          </ac:spMkLst>
        </pc:spChg>
        <pc:picChg chg="mod">
          <ac:chgData name="Manuel Merkel" userId="abb556301ece1512" providerId="LiveId" clId="{19DB99BD-ABAF-4B47-9E4F-714E51999F92}" dt="2022-12-05T16:23:08.608" v="2339" actId="1076"/>
          <ac:picMkLst>
            <pc:docMk/>
            <pc:sldMk cId="1911737940" sldId="291"/>
            <ac:picMk id="7" creationId="{E09216EB-F141-EF19-B1EF-CE9B8839B9CB}"/>
          </ac:picMkLst>
        </pc:picChg>
      </pc:sldChg>
      <pc:sldChg chg="addSp modSp new del mod">
        <pc:chgData name="Manuel Merkel" userId="abb556301ece1512" providerId="LiveId" clId="{19DB99BD-ABAF-4B47-9E4F-714E51999F92}" dt="2022-12-05T15:42:13.124" v="2257" actId="47"/>
        <pc:sldMkLst>
          <pc:docMk/>
          <pc:sldMk cId="3854444255" sldId="293"/>
        </pc:sldMkLst>
        <pc:spChg chg="add mod">
          <ac:chgData name="Manuel Merkel" userId="abb556301ece1512" providerId="LiveId" clId="{19DB99BD-ABAF-4B47-9E4F-714E51999F92}" dt="2022-12-04T16:28:33.388" v="1327" actId="1076"/>
          <ac:spMkLst>
            <pc:docMk/>
            <pc:sldMk cId="3854444255" sldId="293"/>
            <ac:spMk id="2" creationId="{D7B2BE11-35C4-AC0F-112F-E5DD1B81ECE9}"/>
          </ac:spMkLst>
        </pc:spChg>
        <pc:picChg chg="add mod">
          <ac:chgData name="Manuel Merkel" userId="abb556301ece1512" providerId="LiveId" clId="{19DB99BD-ABAF-4B47-9E4F-714E51999F92}" dt="2022-12-04T15:56:11.245" v="522" actId="14100"/>
          <ac:picMkLst>
            <pc:docMk/>
            <pc:sldMk cId="3854444255" sldId="293"/>
            <ac:picMk id="3" creationId="{CFBA1F60-441D-0064-0131-02CC6CF11EAA}"/>
          </ac:picMkLst>
        </pc:picChg>
      </pc:sldChg>
      <pc:sldChg chg="modSp mod ord modAnim">
        <pc:chgData name="Manuel Merkel" userId="abb556301ece1512" providerId="LiveId" clId="{19DB99BD-ABAF-4B47-9E4F-714E51999F92}" dt="2022-12-05T16:22:52.890" v="2338"/>
        <pc:sldMkLst>
          <pc:docMk/>
          <pc:sldMk cId="2269037191" sldId="294"/>
        </pc:sldMkLst>
        <pc:spChg chg="mod">
          <ac:chgData name="Manuel Merkel" userId="abb556301ece1512" providerId="LiveId" clId="{19DB99BD-ABAF-4B47-9E4F-714E51999F92}" dt="2022-12-04T16:32:16.061" v="1400" actId="1076"/>
          <ac:spMkLst>
            <pc:docMk/>
            <pc:sldMk cId="2269037191" sldId="294"/>
            <ac:spMk id="2" creationId="{2C47F46C-C599-43BE-BCBD-65BAC55629B0}"/>
          </ac:spMkLst>
        </pc:spChg>
        <pc:spChg chg="mod">
          <ac:chgData name="Manuel Merkel" userId="abb556301ece1512" providerId="LiveId" clId="{19DB99BD-ABAF-4B47-9E4F-714E51999F92}" dt="2022-12-05T16:22:04.507" v="2335" actId="20577"/>
          <ac:spMkLst>
            <pc:docMk/>
            <pc:sldMk cId="2269037191" sldId="294"/>
            <ac:spMk id="4" creationId="{686B864B-F894-5C60-31FC-1A3400F655B6}"/>
          </ac:spMkLst>
        </pc:spChg>
        <pc:spChg chg="mod">
          <ac:chgData name="Manuel Merkel" userId="abb556301ece1512" providerId="LiveId" clId="{19DB99BD-ABAF-4B47-9E4F-714E51999F92}" dt="2022-12-05T14:50:23.721" v="2053" actId="1076"/>
          <ac:spMkLst>
            <pc:docMk/>
            <pc:sldMk cId="2269037191" sldId="294"/>
            <ac:spMk id="6" creationId="{AB63DFE3-3263-75F7-2A9D-46DDCDC07B70}"/>
          </ac:spMkLst>
        </pc:spChg>
        <pc:picChg chg="mod">
          <ac:chgData name="Manuel Merkel" userId="abb556301ece1512" providerId="LiveId" clId="{19DB99BD-ABAF-4B47-9E4F-714E51999F92}" dt="2022-12-05T14:50:05.734" v="2049" actId="1076"/>
          <ac:picMkLst>
            <pc:docMk/>
            <pc:sldMk cId="2269037191" sldId="294"/>
            <ac:picMk id="7" creationId="{3844FA68-7E63-E273-14E0-9AFB85959CC4}"/>
          </ac:picMkLst>
        </pc:picChg>
      </pc:sldChg>
      <pc:sldChg chg="addSp delSp modSp add mod delAnim modAnim">
        <pc:chgData name="Manuel Merkel" userId="abb556301ece1512" providerId="LiveId" clId="{19DB99BD-ABAF-4B47-9E4F-714E51999F92}" dt="2022-12-05T16:15:05.555" v="2285" actId="1076"/>
        <pc:sldMkLst>
          <pc:docMk/>
          <pc:sldMk cId="2427556806" sldId="295"/>
        </pc:sldMkLst>
        <pc:spChg chg="mod">
          <ac:chgData name="Manuel Merkel" userId="abb556301ece1512" providerId="LiveId" clId="{19DB99BD-ABAF-4B47-9E4F-714E51999F92}" dt="2022-12-05T16:07:00.688" v="2274" actId="1076"/>
          <ac:spMkLst>
            <pc:docMk/>
            <pc:sldMk cId="2427556806" sldId="295"/>
            <ac:spMk id="2" creationId="{D7B2BE11-35C4-AC0F-112F-E5DD1B81ECE9}"/>
          </ac:spMkLst>
        </pc:spChg>
        <pc:picChg chg="add del mod modCrop">
          <ac:chgData name="Manuel Merkel" userId="abb556301ece1512" providerId="LiveId" clId="{19DB99BD-ABAF-4B47-9E4F-714E51999F92}" dt="2022-12-05T16:14:21.867" v="2275" actId="478"/>
          <ac:picMkLst>
            <pc:docMk/>
            <pc:sldMk cId="2427556806" sldId="295"/>
            <ac:picMk id="3" creationId="{03FCF10B-0DED-2636-A803-F28438E7FDA6}"/>
          </ac:picMkLst>
        </pc:picChg>
        <pc:picChg chg="del">
          <ac:chgData name="Manuel Merkel" userId="abb556301ece1512" providerId="LiveId" clId="{19DB99BD-ABAF-4B47-9E4F-714E51999F92}" dt="2022-12-05T14:12:50.169" v="1449" actId="478"/>
          <ac:picMkLst>
            <pc:docMk/>
            <pc:sldMk cId="2427556806" sldId="295"/>
            <ac:picMk id="3" creationId="{CFBA1F60-441D-0064-0131-02CC6CF11EAA}"/>
          </ac:picMkLst>
        </pc:picChg>
        <pc:picChg chg="add mod modCrop">
          <ac:chgData name="Manuel Merkel" userId="abb556301ece1512" providerId="LiveId" clId="{19DB99BD-ABAF-4B47-9E4F-714E51999F92}" dt="2022-12-05T16:15:05.555" v="2285" actId="1076"/>
          <ac:picMkLst>
            <pc:docMk/>
            <pc:sldMk cId="2427556806" sldId="295"/>
            <ac:picMk id="4" creationId="{06263DD0-1272-AB22-E05B-642B6C1F87C6}"/>
          </ac:picMkLst>
        </pc:picChg>
      </pc:sldChg>
    </pc:docChg>
  </pc:docChgLst>
  <pc:docChgLst>
    <pc:chgData name="Gastbenutzer" providerId="Windows Live" clId="Web-{6A857729-E56C-4C0C-87EF-73492229A410}"/>
    <pc:docChg chg="modSld">
      <pc:chgData name="Gastbenutzer" userId="" providerId="Windows Live" clId="Web-{6A857729-E56C-4C0C-87EF-73492229A410}" dt="2022-12-05T12:14:00.859" v="145" actId="20577"/>
      <pc:docMkLst>
        <pc:docMk/>
      </pc:docMkLst>
      <pc:sldChg chg="modSp">
        <pc:chgData name="Gastbenutzer" userId="" providerId="Windows Live" clId="Web-{6A857729-E56C-4C0C-87EF-73492229A410}" dt="2022-12-05T12:14:00.859" v="145" actId="20577"/>
        <pc:sldMkLst>
          <pc:docMk/>
          <pc:sldMk cId="1740106253" sldId="284"/>
        </pc:sldMkLst>
        <pc:spChg chg="mod">
          <ac:chgData name="Gastbenutzer" userId="" providerId="Windows Live" clId="Web-{6A857729-E56C-4C0C-87EF-73492229A410}" dt="2022-12-05T12:14:00.859" v="145" actId="20577"/>
          <ac:spMkLst>
            <pc:docMk/>
            <pc:sldMk cId="1740106253" sldId="284"/>
            <ac:spMk id="3" creationId="{50318178-B48A-49C2-8571-9CF4314F9061}"/>
          </ac:spMkLst>
        </pc:spChg>
      </pc:sldChg>
    </pc:docChg>
  </pc:docChgLst>
  <pc:docChgLst>
    <pc:chgData name="Gastbenutzer" providerId="Windows Live" clId="Web-{2A77804D-AEB9-4BFD-9290-22ACDD2109E4}"/>
    <pc:docChg chg="addSld modSld">
      <pc:chgData name="Gastbenutzer" userId="" providerId="Windows Live" clId="Web-{2A77804D-AEB9-4BFD-9290-22ACDD2109E4}" dt="2022-12-06T10:39:02.279" v="105" actId="20577"/>
      <pc:docMkLst>
        <pc:docMk/>
      </pc:docMkLst>
      <pc:sldChg chg="modSp">
        <pc:chgData name="Gastbenutzer" userId="" providerId="Windows Live" clId="Web-{2A77804D-AEB9-4BFD-9290-22ACDD2109E4}" dt="2022-12-06T10:39:02.279" v="105" actId="20577"/>
        <pc:sldMkLst>
          <pc:docMk/>
          <pc:sldMk cId="2994874009" sldId="269"/>
        </pc:sldMkLst>
        <pc:spChg chg="mod">
          <ac:chgData name="Gastbenutzer" userId="" providerId="Windows Live" clId="Web-{2A77804D-AEB9-4BFD-9290-22ACDD2109E4}" dt="2022-12-06T10:39:02.279" v="105" actId="20577"/>
          <ac:spMkLst>
            <pc:docMk/>
            <pc:sldMk cId="2994874009" sldId="269"/>
            <ac:spMk id="3" creationId="{9097E750-02C3-40B9-BBAA-1B6404805E4F}"/>
          </ac:spMkLst>
        </pc:spChg>
      </pc:sldChg>
      <pc:sldChg chg="delSp modSp add replId">
        <pc:chgData name="Gastbenutzer" userId="" providerId="Windows Live" clId="Web-{2A77804D-AEB9-4BFD-9290-22ACDD2109E4}" dt="2022-12-06T10:38:12.246" v="85" actId="20577"/>
        <pc:sldMkLst>
          <pc:docMk/>
          <pc:sldMk cId="1252209748" sldId="296"/>
        </pc:sldMkLst>
        <pc:spChg chg="mod">
          <ac:chgData name="Gastbenutzer" userId="" providerId="Windows Live" clId="Web-{2A77804D-AEB9-4BFD-9290-22ACDD2109E4}" dt="2022-12-06T10:35:16.414" v="2" actId="20577"/>
          <ac:spMkLst>
            <pc:docMk/>
            <pc:sldMk cId="1252209748" sldId="296"/>
            <ac:spMk id="2" creationId="{2C47F46C-C599-43BE-BCBD-65BAC55629B0}"/>
          </ac:spMkLst>
        </pc:spChg>
        <pc:spChg chg="mod">
          <ac:chgData name="Gastbenutzer" userId="" providerId="Windows Live" clId="Web-{2A77804D-AEB9-4BFD-9290-22ACDD2109E4}" dt="2022-12-06T10:38:12.246" v="85" actId="20577"/>
          <ac:spMkLst>
            <pc:docMk/>
            <pc:sldMk cId="1252209748" sldId="296"/>
            <ac:spMk id="4" creationId="{686B864B-F894-5C60-31FC-1A3400F655B6}"/>
          </ac:spMkLst>
        </pc:spChg>
        <pc:spChg chg="mod">
          <ac:chgData name="Gastbenutzer" userId="" providerId="Windows Live" clId="Web-{2A77804D-AEB9-4BFD-9290-22ACDD2109E4}" dt="2022-12-06T10:35:20.054" v="4" actId="20577"/>
          <ac:spMkLst>
            <pc:docMk/>
            <pc:sldMk cId="1252209748" sldId="296"/>
            <ac:spMk id="6" creationId="{AB63DFE3-3263-75F7-2A9D-46DDCDC07B70}"/>
          </ac:spMkLst>
        </pc:spChg>
        <pc:picChg chg="del">
          <ac:chgData name="Gastbenutzer" userId="" providerId="Windows Live" clId="Web-{2A77804D-AEB9-4BFD-9290-22ACDD2109E4}" dt="2022-12-06T10:35:17.086" v="3"/>
          <ac:picMkLst>
            <pc:docMk/>
            <pc:sldMk cId="1252209748" sldId="296"/>
            <ac:picMk id="7" creationId="{3844FA68-7E63-E273-14E0-9AFB85959CC4}"/>
          </ac:picMkLst>
        </pc:picChg>
      </pc:sldChg>
    </pc:docChg>
  </pc:docChgLst>
  <pc:docChgLst>
    <pc:chgData name="Manuel Merkel" userId="abb556301ece1512" providerId="Windows Live" clId="Web-{BDF9FE05-6FD2-4699-BACA-CA123393DB8F}"/>
    <pc:docChg chg="modSld">
      <pc:chgData name="Manuel Merkel" userId="abb556301ece1512" providerId="Windows Live" clId="Web-{BDF9FE05-6FD2-4699-BACA-CA123393DB8F}" dt="2022-12-06T13:27:28.899" v="2" actId="20577"/>
      <pc:docMkLst>
        <pc:docMk/>
      </pc:docMkLst>
      <pc:sldChg chg="modSp">
        <pc:chgData name="Manuel Merkel" userId="abb556301ece1512" providerId="Windows Live" clId="Web-{BDF9FE05-6FD2-4699-BACA-CA123393DB8F}" dt="2022-12-06T13:27:20.415" v="1" actId="20577"/>
        <pc:sldMkLst>
          <pc:docMk/>
          <pc:sldMk cId="2994874009" sldId="269"/>
        </pc:sldMkLst>
        <pc:spChg chg="mod">
          <ac:chgData name="Manuel Merkel" userId="abb556301ece1512" providerId="Windows Live" clId="Web-{BDF9FE05-6FD2-4699-BACA-CA123393DB8F}" dt="2022-12-06T13:27:20.415" v="1" actId="20577"/>
          <ac:spMkLst>
            <pc:docMk/>
            <pc:sldMk cId="2994874009" sldId="269"/>
            <ac:spMk id="3" creationId="{9097E750-02C3-40B9-BBAA-1B6404805E4F}"/>
          </ac:spMkLst>
        </pc:spChg>
      </pc:sldChg>
      <pc:sldChg chg="modSp">
        <pc:chgData name="Manuel Merkel" userId="abb556301ece1512" providerId="Windows Live" clId="Web-{BDF9FE05-6FD2-4699-BACA-CA123393DB8F}" dt="2022-12-06T13:27:28.899" v="2" actId="20577"/>
        <pc:sldMkLst>
          <pc:docMk/>
          <pc:sldMk cId="1252209748" sldId="296"/>
        </pc:sldMkLst>
        <pc:spChg chg="mod">
          <ac:chgData name="Manuel Merkel" userId="abb556301ece1512" providerId="Windows Live" clId="Web-{BDF9FE05-6FD2-4699-BACA-CA123393DB8F}" dt="2022-12-06T13:27:28.899" v="2" actId="20577"/>
          <ac:spMkLst>
            <pc:docMk/>
            <pc:sldMk cId="1252209748" sldId="296"/>
            <ac:spMk id="4" creationId="{686B864B-F894-5C60-31FC-1A3400F655B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5A09A9-035D-45A3-9D4E-4A68D32D170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5C7ACF0E-6869-4132-BBC6-15DB651D7951}">
      <dgm:prSet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de-DE" sz="1900" kern="1200" err="1">
              <a:solidFill>
                <a:schemeClr val="bg1"/>
              </a:solidFill>
              <a:latin typeface="Avenir Next LT Pro (Textkörper)"/>
              <a:ea typeface="+mn-ea"/>
              <a:cs typeface="+mn-cs"/>
            </a:rPr>
            <a:t>Introduction</a:t>
          </a:r>
          <a:endParaRPr lang="en-US" sz="1900" kern="1200">
            <a:solidFill>
              <a:schemeClr val="bg1"/>
            </a:solidFill>
            <a:latin typeface="Avenir Next LT Pro (Textkörper)"/>
          </a:endParaRPr>
        </a:p>
      </dgm:t>
    </dgm:pt>
    <dgm:pt modelId="{3F84A681-C35C-46E0-B4E9-A83A30619952}" type="parTrans" cxnId="{AC3F3F28-E40E-4225-BEC3-44668080A7B7}">
      <dgm:prSet/>
      <dgm:spPr/>
      <dgm:t>
        <a:bodyPr/>
        <a:lstStyle/>
        <a:p>
          <a:endParaRPr lang="en-US"/>
        </a:p>
      </dgm:t>
    </dgm:pt>
    <dgm:pt modelId="{EEDE26C0-94D9-4061-85FE-ED90BAAA775E}" type="sibTrans" cxnId="{AC3F3F28-E40E-4225-BEC3-44668080A7B7}">
      <dgm:prSet/>
      <dgm:spPr/>
      <dgm:t>
        <a:bodyPr/>
        <a:lstStyle/>
        <a:p>
          <a:endParaRPr lang="en-US"/>
        </a:p>
      </dgm:t>
    </dgm:pt>
    <dgm:pt modelId="{BA428341-E045-4F82-B791-297534E90ED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>
              <a:solidFill>
                <a:schemeClr val="bg1"/>
              </a:solidFill>
            </a:rPr>
            <a:t>Verification</a:t>
          </a:r>
          <a:r>
            <a:rPr lang="de-DE">
              <a:solidFill>
                <a:schemeClr val="bg1"/>
              </a:solidFill>
            </a:rPr>
            <a:t> &amp; Validation</a:t>
          </a:r>
          <a:r>
            <a:rPr lang="de-DE">
              <a:solidFill>
                <a:schemeClr val="bg1"/>
              </a:solidFill>
              <a:latin typeface="Sitka Subheading"/>
            </a:rPr>
            <a:t> </a:t>
          </a:r>
          <a:endParaRPr lang="en-US">
            <a:solidFill>
              <a:schemeClr val="bg1"/>
            </a:solidFill>
          </a:endParaRPr>
        </a:p>
      </dgm:t>
    </dgm:pt>
    <dgm:pt modelId="{4F2BAA4B-FA55-4C63-AD90-2ABFB4B9B220}" type="parTrans" cxnId="{704B1794-4310-48A1-8D9E-20C8E2628BFB}">
      <dgm:prSet/>
      <dgm:spPr/>
      <dgm:t>
        <a:bodyPr/>
        <a:lstStyle/>
        <a:p>
          <a:endParaRPr lang="en-US"/>
        </a:p>
      </dgm:t>
    </dgm:pt>
    <dgm:pt modelId="{3B8A5512-771D-4E65-8282-5862F200B12E}" type="sibTrans" cxnId="{704B1794-4310-48A1-8D9E-20C8E2628BFB}">
      <dgm:prSet/>
      <dgm:spPr/>
      <dgm:t>
        <a:bodyPr/>
        <a:lstStyle/>
        <a:p>
          <a:endParaRPr lang="en-US"/>
        </a:p>
      </dgm:t>
    </dgm:pt>
    <dgm:pt modelId="{C06179DE-E48D-422F-9BE6-BB2773A57E5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err="1">
              <a:solidFill>
                <a:schemeClr val="bg1"/>
              </a:solidFill>
            </a:rPr>
            <a:t>Conclusion</a:t>
          </a:r>
          <a:r>
            <a:rPr lang="de-DE">
              <a:solidFill>
                <a:schemeClr val="bg1"/>
              </a:solidFill>
            </a:rPr>
            <a:t> &amp; Outlook</a:t>
          </a:r>
          <a:endParaRPr lang="en-US">
            <a:solidFill>
              <a:schemeClr val="bg1"/>
            </a:solidFill>
          </a:endParaRPr>
        </a:p>
      </dgm:t>
    </dgm:pt>
    <dgm:pt modelId="{3E07D3E3-01F9-4297-8ADF-CCBDCEBEACE5}" type="parTrans" cxnId="{249901EA-7E79-4E26-A862-81EC4A00530C}">
      <dgm:prSet/>
      <dgm:spPr/>
      <dgm:t>
        <a:bodyPr/>
        <a:lstStyle/>
        <a:p>
          <a:endParaRPr lang="en-US"/>
        </a:p>
      </dgm:t>
    </dgm:pt>
    <dgm:pt modelId="{1D6E51C0-7BD3-4B38-A84A-27857702AA91}" type="sibTrans" cxnId="{249901EA-7E79-4E26-A862-81EC4A00530C}">
      <dgm:prSet/>
      <dgm:spPr/>
      <dgm:t>
        <a:bodyPr/>
        <a:lstStyle/>
        <a:p>
          <a:endParaRPr lang="en-US"/>
        </a:p>
      </dgm:t>
    </dgm:pt>
    <dgm:pt modelId="{299AB405-A04A-4BF5-A42C-040E568E30D2}">
      <dgm:prSet/>
      <dgm:spPr/>
      <dgm:t>
        <a:bodyPr/>
        <a:lstStyle/>
        <a:p>
          <a:pPr>
            <a:lnSpc>
              <a:spcPct val="100000"/>
            </a:lnSpc>
          </a:pPr>
          <a:r>
            <a:rPr lang="de-DE">
              <a:solidFill>
                <a:schemeClr val="bg1"/>
              </a:solidFill>
            </a:rPr>
            <a:t>Demo</a:t>
          </a:r>
        </a:p>
      </dgm:t>
    </dgm:pt>
    <dgm:pt modelId="{85E6C6BB-C9A1-427B-BDD0-E9F8C99485A1}" type="parTrans" cxnId="{5AF3BCDB-BF2E-46A4-8976-B2D06D856966}">
      <dgm:prSet/>
      <dgm:spPr/>
      <dgm:t>
        <a:bodyPr/>
        <a:lstStyle/>
        <a:p>
          <a:endParaRPr lang="de-DE"/>
        </a:p>
      </dgm:t>
    </dgm:pt>
    <dgm:pt modelId="{BF3BB5C7-64CA-4C36-8FA5-15D12862C524}" type="sibTrans" cxnId="{5AF3BCDB-BF2E-46A4-8976-B2D06D856966}">
      <dgm:prSet/>
      <dgm:spPr/>
      <dgm:t>
        <a:bodyPr/>
        <a:lstStyle/>
        <a:p>
          <a:endParaRPr lang="de-DE"/>
        </a:p>
      </dgm:t>
    </dgm:pt>
    <dgm:pt modelId="{8A3BA1C1-B83C-4BC9-81D6-BE7AC80F6F6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Sitka Subheading"/>
            </a:rPr>
            <a:t> </a:t>
          </a:r>
          <a:r>
            <a:rPr lang="en-US">
              <a:solidFill>
                <a:schemeClr val="bg1"/>
              </a:solidFill>
              <a:latin typeface="Sitka Subheading"/>
            </a:rPr>
            <a:t>Background</a:t>
          </a:r>
          <a:endParaRPr lang="en-US">
            <a:solidFill>
              <a:schemeClr val="bg1"/>
            </a:solidFill>
          </a:endParaRPr>
        </a:p>
      </dgm:t>
    </dgm:pt>
    <dgm:pt modelId="{B1AF9AE3-4B8C-48CB-BC60-C40EE7AFDB94}" type="parTrans" cxnId="{AE100FFC-5EC7-402B-8829-C08778BB9543}">
      <dgm:prSet/>
      <dgm:spPr/>
      <dgm:t>
        <a:bodyPr/>
        <a:lstStyle/>
        <a:p>
          <a:endParaRPr lang="en-US"/>
        </a:p>
      </dgm:t>
    </dgm:pt>
    <dgm:pt modelId="{6727EA32-D368-40F2-A78E-1D0C918510D1}" type="sibTrans" cxnId="{AE100FFC-5EC7-402B-8829-C08778BB9543}">
      <dgm:prSet/>
      <dgm:spPr/>
      <dgm:t>
        <a:bodyPr/>
        <a:lstStyle/>
        <a:p>
          <a:endParaRPr lang="en-US"/>
        </a:p>
      </dgm:t>
    </dgm:pt>
    <dgm:pt modelId="{3DF5DCE1-F552-4AB1-A6A1-384B5654352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de-DE">
              <a:solidFill>
                <a:schemeClr val="bg1"/>
              </a:solidFill>
              <a:latin typeface="Avenir Next LT Pro (Textkörper)"/>
              <a:ea typeface="+mn-ea"/>
              <a:cs typeface="+mn-cs"/>
            </a:rPr>
            <a:t> </a:t>
          </a:r>
          <a:r>
            <a:rPr lang="de-DE">
              <a:solidFill>
                <a:schemeClr val="bg1"/>
              </a:solidFill>
            </a:rPr>
            <a:t>Project Management</a:t>
          </a:r>
        </a:p>
      </dgm:t>
    </dgm:pt>
    <dgm:pt modelId="{EDD2A45D-B177-4154-BE05-7DC17D9179D3}" type="parTrans" cxnId="{E30AE5CE-DAC2-4938-9EC9-6A0E91561DF3}">
      <dgm:prSet/>
      <dgm:spPr/>
      <dgm:t>
        <a:bodyPr/>
        <a:lstStyle/>
        <a:p>
          <a:endParaRPr lang="en-US"/>
        </a:p>
      </dgm:t>
    </dgm:pt>
    <dgm:pt modelId="{36165814-6444-4095-9136-58FF01964179}" type="sibTrans" cxnId="{E30AE5CE-DAC2-4938-9EC9-6A0E91561DF3}">
      <dgm:prSet/>
      <dgm:spPr/>
      <dgm:t>
        <a:bodyPr/>
        <a:lstStyle/>
        <a:p>
          <a:endParaRPr lang="en-US"/>
        </a:p>
      </dgm:t>
    </dgm:pt>
    <dgm:pt modelId="{4CAE5156-0D05-4F55-81B8-A528E41F813D}" type="pres">
      <dgm:prSet presAssocID="{245A09A9-035D-45A3-9D4E-4A68D32D1707}" presName="root" presStyleCnt="0">
        <dgm:presLayoutVars>
          <dgm:dir/>
          <dgm:resizeHandles val="exact"/>
        </dgm:presLayoutVars>
      </dgm:prSet>
      <dgm:spPr/>
    </dgm:pt>
    <dgm:pt modelId="{0821388F-43CA-48F0-84D6-07EAECBCF5FE}" type="pres">
      <dgm:prSet presAssocID="{8A3BA1C1-B83C-4BC9-81D6-BE7AC80F6F6F}" presName="compNode" presStyleCnt="0"/>
      <dgm:spPr/>
    </dgm:pt>
    <dgm:pt modelId="{3CBEC7C3-81CA-497E-9A52-93323F69B6EE}" type="pres">
      <dgm:prSet presAssocID="{8A3BA1C1-B83C-4BC9-81D6-BE7AC80F6F6F}" presName="bgRect" presStyleLbl="bgShp" presStyleIdx="0" presStyleCnt="6"/>
      <dgm:spPr/>
    </dgm:pt>
    <dgm:pt modelId="{99E2FEEE-9779-40CC-B4FC-366D8DB8D49B}" type="pres">
      <dgm:prSet presAssocID="{8A3BA1C1-B83C-4BC9-81D6-BE7AC80F6F6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ücher mit einfarbiger Füllung"/>
        </a:ext>
      </dgm:extLst>
    </dgm:pt>
    <dgm:pt modelId="{A708EBB3-9DD2-460D-AC62-4F074DCF72AF}" type="pres">
      <dgm:prSet presAssocID="{8A3BA1C1-B83C-4BC9-81D6-BE7AC80F6F6F}" presName="spaceRect" presStyleCnt="0"/>
      <dgm:spPr/>
    </dgm:pt>
    <dgm:pt modelId="{93F8D144-9093-49DF-9623-6B505136ED18}" type="pres">
      <dgm:prSet presAssocID="{8A3BA1C1-B83C-4BC9-81D6-BE7AC80F6F6F}" presName="parTx" presStyleLbl="revTx" presStyleIdx="0" presStyleCnt="6">
        <dgm:presLayoutVars>
          <dgm:chMax val="0"/>
          <dgm:chPref val="0"/>
        </dgm:presLayoutVars>
      </dgm:prSet>
      <dgm:spPr/>
    </dgm:pt>
    <dgm:pt modelId="{F58E95A7-17AB-441D-B780-66FD6327E1A5}" type="pres">
      <dgm:prSet presAssocID="{6727EA32-D368-40F2-A78E-1D0C918510D1}" presName="sibTrans" presStyleCnt="0"/>
      <dgm:spPr/>
    </dgm:pt>
    <dgm:pt modelId="{32DC4B9C-E90B-4170-9CB7-F2EFD1D1285A}" type="pres">
      <dgm:prSet presAssocID="{5C7ACF0E-6869-4132-BBC6-15DB651D7951}" presName="compNode" presStyleCnt="0"/>
      <dgm:spPr/>
    </dgm:pt>
    <dgm:pt modelId="{DC4A3E2F-933C-43E8-999A-E5717A3BDC5A}" type="pres">
      <dgm:prSet presAssocID="{5C7ACF0E-6869-4132-BBC6-15DB651D7951}" presName="bgRect" presStyleLbl="bgShp" presStyleIdx="1" presStyleCnt="6" custLinFactNeighborX="631" custLinFactNeighborY="-178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olidFill>
          <a:srgbClr val="CECFCF"/>
        </a:solidFill>
      </dgm:spPr>
    </dgm:pt>
    <dgm:pt modelId="{5C397B6C-AAC0-4739-9C57-A117AB40B1E0}" type="pres">
      <dgm:prSet presAssocID="{5C7ACF0E-6869-4132-BBC6-15DB651D795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hrer mit einfarbiger Füllung"/>
        </a:ext>
      </dgm:extLst>
    </dgm:pt>
    <dgm:pt modelId="{CC67F5D9-BBC4-4E13-A6A2-2002047305A1}" type="pres">
      <dgm:prSet presAssocID="{5C7ACF0E-6869-4132-BBC6-15DB651D7951}" presName="spaceRect" presStyleCnt="0"/>
      <dgm:spPr/>
    </dgm:pt>
    <dgm:pt modelId="{BD1E2403-C894-4CD2-B1FE-BD72721CADB4}" type="pres">
      <dgm:prSet presAssocID="{5C7ACF0E-6869-4132-BBC6-15DB651D7951}" presName="parTx" presStyleLbl="revTx" presStyleIdx="1" presStyleCnt="6" custLinFactNeighborY="-808">
        <dgm:presLayoutVars>
          <dgm:chMax val="0"/>
          <dgm:chPref val="0"/>
        </dgm:presLayoutVars>
      </dgm:prSet>
      <dgm:spPr>
        <a:xfrm>
          <a:off x="726347" y="1475"/>
          <a:ext cx="6131652" cy="628872"/>
        </a:xfrm>
        <a:prstGeom prst="rect">
          <a:avLst/>
        </a:prstGeom>
      </dgm:spPr>
    </dgm:pt>
    <dgm:pt modelId="{141798F4-A937-40D5-AB43-DE3393103CBC}" type="pres">
      <dgm:prSet presAssocID="{EEDE26C0-94D9-4061-85FE-ED90BAAA775E}" presName="sibTrans" presStyleCnt="0"/>
      <dgm:spPr/>
    </dgm:pt>
    <dgm:pt modelId="{D25962E4-4E98-4DF0-867C-45EBC5274676}" type="pres">
      <dgm:prSet presAssocID="{3DF5DCE1-F552-4AB1-A6A1-384B56543527}" presName="compNode" presStyleCnt="0"/>
      <dgm:spPr/>
    </dgm:pt>
    <dgm:pt modelId="{A5C1617D-28D3-4971-A42A-44B87F678A74}" type="pres">
      <dgm:prSet presAssocID="{3DF5DCE1-F552-4AB1-A6A1-384B56543527}" presName="bgRect" presStyleLbl="bgShp" presStyleIdx="2" presStyleCnt="6"/>
      <dgm:spPr/>
    </dgm:pt>
    <dgm:pt modelId="{C3FFC25D-4B6E-4BBC-B6D5-C7204387D9BA}" type="pres">
      <dgm:prSet presAssocID="{3DF5DCE1-F552-4AB1-A6A1-384B5654352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sprechung mit einfarbiger Füllung"/>
        </a:ext>
      </dgm:extLst>
    </dgm:pt>
    <dgm:pt modelId="{9FA9B702-E4AC-4534-A16C-D9279C58C6E2}" type="pres">
      <dgm:prSet presAssocID="{3DF5DCE1-F552-4AB1-A6A1-384B56543527}" presName="spaceRect" presStyleCnt="0"/>
      <dgm:spPr/>
    </dgm:pt>
    <dgm:pt modelId="{51F23071-1CE6-4C13-8F2F-BA72C0FC50D0}" type="pres">
      <dgm:prSet presAssocID="{3DF5DCE1-F552-4AB1-A6A1-384B56543527}" presName="parTx" presStyleLbl="revTx" presStyleIdx="2" presStyleCnt="6">
        <dgm:presLayoutVars>
          <dgm:chMax val="0"/>
          <dgm:chPref val="0"/>
        </dgm:presLayoutVars>
      </dgm:prSet>
      <dgm:spPr/>
    </dgm:pt>
    <dgm:pt modelId="{A4350C6F-5382-4282-B373-174CD7F3DE56}" type="pres">
      <dgm:prSet presAssocID="{36165814-6444-4095-9136-58FF01964179}" presName="sibTrans" presStyleCnt="0"/>
      <dgm:spPr/>
    </dgm:pt>
    <dgm:pt modelId="{3ACE4461-8946-41CF-8F10-CCC76FC2F00D}" type="pres">
      <dgm:prSet presAssocID="{299AB405-A04A-4BF5-A42C-040E568E30D2}" presName="compNode" presStyleCnt="0"/>
      <dgm:spPr/>
    </dgm:pt>
    <dgm:pt modelId="{E0E85432-AE29-4870-873C-F2FDB14EA2BA}" type="pres">
      <dgm:prSet presAssocID="{299AB405-A04A-4BF5-A42C-040E568E30D2}" presName="bgRect" presStyleLbl="bgShp" presStyleIdx="3" presStyleCnt="6" custLinFactNeighborY="770"/>
      <dgm:spPr/>
    </dgm:pt>
    <dgm:pt modelId="{0A15E2EF-FE99-4DD0-972C-9B6ED708AB4C}" type="pres">
      <dgm:prSet presAssocID="{299AB405-A04A-4BF5-A42C-040E568E30D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edergabe mit einfarbiger Füllung"/>
        </a:ext>
      </dgm:extLst>
    </dgm:pt>
    <dgm:pt modelId="{FAE657C4-E1DD-4DA2-8F1C-699ED2247221}" type="pres">
      <dgm:prSet presAssocID="{299AB405-A04A-4BF5-A42C-040E568E30D2}" presName="spaceRect" presStyleCnt="0"/>
      <dgm:spPr/>
    </dgm:pt>
    <dgm:pt modelId="{08BA763D-FC25-48F7-AA07-DC838EC5BC5E}" type="pres">
      <dgm:prSet presAssocID="{299AB405-A04A-4BF5-A42C-040E568E30D2}" presName="parTx" presStyleLbl="revTx" presStyleIdx="3" presStyleCnt="6">
        <dgm:presLayoutVars>
          <dgm:chMax val="0"/>
          <dgm:chPref val="0"/>
        </dgm:presLayoutVars>
      </dgm:prSet>
      <dgm:spPr/>
    </dgm:pt>
    <dgm:pt modelId="{332CBEE7-CF9F-4226-BDEA-08909FA1A612}" type="pres">
      <dgm:prSet presAssocID="{BF3BB5C7-64CA-4C36-8FA5-15D12862C524}" presName="sibTrans" presStyleCnt="0"/>
      <dgm:spPr/>
    </dgm:pt>
    <dgm:pt modelId="{B437EDAD-A796-47D3-993B-3C84D6FBC72F}" type="pres">
      <dgm:prSet presAssocID="{BA428341-E045-4F82-B791-297534E90ED8}" presName="compNode" presStyleCnt="0"/>
      <dgm:spPr/>
    </dgm:pt>
    <dgm:pt modelId="{777B9ED5-43FE-462A-84D5-18AA1C88A114}" type="pres">
      <dgm:prSet presAssocID="{BA428341-E045-4F82-B791-297534E90ED8}" presName="bgRect" presStyleLbl="bgShp" presStyleIdx="4" presStyleCnt="6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olidFill>
          <a:srgbClr val="CECFCF"/>
        </a:solidFill>
      </dgm:spPr>
    </dgm:pt>
    <dgm:pt modelId="{F5211C4E-2700-45CD-AE9D-1BCC24385894}" type="pres">
      <dgm:prSet presAssocID="{BA428341-E045-4F82-B791-297534E90ED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pe mit einfarbiger Füllung"/>
        </a:ext>
      </dgm:extLst>
    </dgm:pt>
    <dgm:pt modelId="{BBE29AAE-9043-4297-8492-17547120CAAF}" type="pres">
      <dgm:prSet presAssocID="{BA428341-E045-4F82-B791-297534E90ED8}" presName="spaceRect" presStyleCnt="0"/>
      <dgm:spPr/>
    </dgm:pt>
    <dgm:pt modelId="{FFD17E2D-E6F6-4DBA-9BA4-9B57CEF3BDA1}" type="pres">
      <dgm:prSet presAssocID="{BA428341-E045-4F82-B791-297534E90ED8}" presName="parTx" presStyleLbl="revTx" presStyleIdx="4" presStyleCnt="6">
        <dgm:presLayoutVars>
          <dgm:chMax val="0"/>
          <dgm:chPref val="0"/>
        </dgm:presLayoutVars>
      </dgm:prSet>
      <dgm:spPr/>
    </dgm:pt>
    <dgm:pt modelId="{A5038064-E1FE-414A-95D3-E3F35831A847}" type="pres">
      <dgm:prSet presAssocID="{3B8A5512-771D-4E65-8282-5862F200B12E}" presName="sibTrans" presStyleCnt="0"/>
      <dgm:spPr/>
    </dgm:pt>
    <dgm:pt modelId="{08AA7AD1-6A1C-4922-8709-7590D2E5EB6F}" type="pres">
      <dgm:prSet presAssocID="{C06179DE-E48D-422F-9BE6-BB2773A57E5D}" presName="compNode" presStyleCnt="0"/>
      <dgm:spPr/>
    </dgm:pt>
    <dgm:pt modelId="{91C9E855-C701-47CD-83EA-58550F59D9EC}" type="pres">
      <dgm:prSet presAssocID="{C06179DE-E48D-422F-9BE6-BB2773A57E5D}" presName="bgRect" presStyleLbl="bgShp" presStyleIdx="5" presStyleCnt="6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>
        <a:solidFill>
          <a:srgbClr val="CECFCF"/>
        </a:solidFill>
      </dgm:spPr>
    </dgm:pt>
    <dgm:pt modelId="{B0A1D54E-2ED9-4CAC-B930-1C48F1A88C48}" type="pres">
      <dgm:prSet presAssocID="{C06179DE-E48D-422F-9BE6-BB2773A57E5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riftrolle mit einfarbiger Füllung"/>
        </a:ext>
      </dgm:extLst>
    </dgm:pt>
    <dgm:pt modelId="{B7E1ED90-9B58-40BD-9318-51F92646D249}" type="pres">
      <dgm:prSet presAssocID="{C06179DE-E48D-422F-9BE6-BB2773A57E5D}" presName="spaceRect" presStyleCnt="0"/>
      <dgm:spPr/>
    </dgm:pt>
    <dgm:pt modelId="{2DCBD4CA-A950-4BAF-959C-DDDFB9EBB08B}" type="pres">
      <dgm:prSet presAssocID="{C06179DE-E48D-422F-9BE6-BB2773A57E5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2B5B926-E960-4EB4-B346-47A7767F7E8C}" type="presOf" srcId="{245A09A9-035D-45A3-9D4E-4A68D32D1707}" destId="{4CAE5156-0D05-4F55-81B8-A528E41F813D}" srcOrd="0" destOrd="0" presId="urn:microsoft.com/office/officeart/2018/2/layout/IconVerticalSolidList"/>
    <dgm:cxn modelId="{AC3F3F28-E40E-4225-BEC3-44668080A7B7}" srcId="{245A09A9-035D-45A3-9D4E-4A68D32D1707}" destId="{5C7ACF0E-6869-4132-BBC6-15DB651D7951}" srcOrd="1" destOrd="0" parTransId="{3F84A681-C35C-46E0-B4E9-A83A30619952}" sibTransId="{EEDE26C0-94D9-4061-85FE-ED90BAAA775E}"/>
    <dgm:cxn modelId="{23F83847-1D0F-40F9-B767-D2FC8522BD71}" type="presOf" srcId="{BA428341-E045-4F82-B791-297534E90ED8}" destId="{FFD17E2D-E6F6-4DBA-9BA4-9B57CEF3BDA1}" srcOrd="0" destOrd="0" presId="urn:microsoft.com/office/officeart/2018/2/layout/IconVerticalSolidList"/>
    <dgm:cxn modelId="{EDCE6978-D7B3-41FD-92AD-8B53E0E91226}" type="presOf" srcId="{C06179DE-E48D-422F-9BE6-BB2773A57E5D}" destId="{2DCBD4CA-A950-4BAF-959C-DDDFB9EBB08B}" srcOrd="0" destOrd="0" presId="urn:microsoft.com/office/officeart/2018/2/layout/IconVerticalSolidList"/>
    <dgm:cxn modelId="{4BAEA488-C473-4280-94CB-109672201530}" type="presOf" srcId="{5C7ACF0E-6869-4132-BBC6-15DB651D7951}" destId="{BD1E2403-C894-4CD2-B1FE-BD72721CADB4}" srcOrd="0" destOrd="0" presId="urn:microsoft.com/office/officeart/2018/2/layout/IconVerticalSolidList"/>
    <dgm:cxn modelId="{24DDA78D-2F89-4C74-B3FC-59444E08A3A9}" type="presOf" srcId="{3DF5DCE1-F552-4AB1-A6A1-384B56543527}" destId="{51F23071-1CE6-4C13-8F2F-BA72C0FC50D0}" srcOrd="0" destOrd="0" presId="urn:microsoft.com/office/officeart/2018/2/layout/IconVerticalSolidList"/>
    <dgm:cxn modelId="{704B1794-4310-48A1-8D9E-20C8E2628BFB}" srcId="{245A09A9-035D-45A3-9D4E-4A68D32D1707}" destId="{BA428341-E045-4F82-B791-297534E90ED8}" srcOrd="4" destOrd="0" parTransId="{4F2BAA4B-FA55-4C63-AD90-2ABFB4B9B220}" sibTransId="{3B8A5512-771D-4E65-8282-5862F200B12E}"/>
    <dgm:cxn modelId="{55A5ADAF-F86A-4EFE-A890-BF0D20C60AD1}" type="presOf" srcId="{8A3BA1C1-B83C-4BC9-81D6-BE7AC80F6F6F}" destId="{93F8D144-9093-49DF-9623-6B505136ED18}" srcOrd="0" destOrd="0" presId="urn:microsoft.com/office/officeart/2018/2/layout/IconVerticalSolidList"/>
    <dgm:cxn modelId="{E30AE5CE-DAC2-4938-9EC9-6A0E91561DF3}" srcId="{245A09A9-035D-45A3-9D4E-4A68D32D1707}" destId="{3DF5DCE1-F552-4AB1-A6A1-384B56543527}" srcOrd="2" destOrd="0" parTransId="{EDD2A45D-B177-4154-BE05-7DC17D9179D3}" sibTransId="{36165814-6444-4095-9136-58FF01964179}"/>
    <dgm:cxn modelId="{94417ED7-7CA7-463A-A815-5192B2A04DD8}" type="presOf" srcId="{299AB405-A04A-4BF5-A42C-040E568E30D2}" destId="{08BA763D-FC25-48F7-AA07-DC838EC5BC5E}" srcOrd="0" destOrd="0" presId="urn:microsoft.com/office/officeart/2018/2/layout/IconVerticalSolidList"/>
    <dgm:cxn modelId="{5AF3BCDB-BF2E-46A4-8976-B2D06D856966}" srcId="{245A09A9-035D-45A3-9D4E-4A68D32D1707}" destId="{299AB405-A04A-4BF5-A42C-040E568E30D2}" srcOrd="3" destOrd="0" parTransId="{85E6C6BB-C9A1-427B-BDD0-E9F8C99485A1}" sibTransId="{BF3BB5C7-64CA-4C36-8FA5-15D12862C524}"/>
    <dgm:cxn modelId="{249901EA-7E79-4E26-A862-81EC4A00530C}" srcId="{245A09A9-035D-45A3-9D4E-4A68D32D1707}" destId="{C06179DE-E48D-422F-9BE6-BB2773A57E5D}" srcOrd="5" destOrd="0" parTransId="{3E07D3E3-01F9-4297-8ADF-CCBDCEBEACE5}" sibTransId="{1D6E51C0-7BD3-4B38-A84A-27857702AA91}"/>
    <dgm:cxn modelId="{AE100FFC-5EC7-402B-8829-C08778BB9543}" srcId="{245A09A9-035D-45A3-9D4E-4A68D32D1707}" destId="{8A3BA1C1-B83C-4BC9-81D6-BE7AC80F6F6F}" srcOrd="0" destOrd="0" parTransId="{B1AF9AE3-4B8C-48CB-BC60-C40EE7AFDB94}" sibTransId="{6727EA32-D368-40F2-A78E-1D0C918510D1}"/>
    <dgm:cxn modelId="{06943FB6-DE8F-43CB-9093-4C6544BE2096}" type="presParOf" srcId="{4CAE5156-0D05-4F55-81B8-A528E41F813D}" destId="{0821388F-43CA-48F0-84D6-07EAECBCF5FE}" srcOrd="0" destOrd="0" presId="urn:microsoft.com/office/officeart/2018/2/layout/IconVerticalSolidList"/>
    <dgm:cxn modelId="{D22B15EA-DDBA-442C-9962-8AE2557A9B3A}" type="presParOf" srcId="{0821388F-43CA-48F0-84D6-07EAECBCF5FE}" destId="{3CBEC7C3-81CA-497E-9A52-93323F69B6EE}" srcOrd="0" destOrd="0" presId="urn:microsoft.com/office/officeart/2018/2/layout/IconVerticalSolidList"/>
    <dgm:cxn modelId="{16C724D0-38F9-4FBD-B305-06811F682625}" type="presParOf" srcId="{0821388F-43CA-48F0-84D6-07EAECBCF5FE}" destId="{99E2FEEE-9779-40CC-B4FC-366D8DB8D49B}" srcOrd="1" destOrd="0" presId="urn:microsoft.com/office/officeart/2018/2/layout/IconVerticalSolidList"/>
    <dgm:cxn modelId="{3B861662-5DFD-4A8E-A74D-3DAB266F8469}" type="presParOf" srcId="{0821388F-43CA-48F0-84D6-07EAECBCF5FE}" destId="{A708EBB3-9DD2-460D-AC62-4F074DCF72AF}" srcOrd="2" destOrd="0" presId="urn:microsoft.com/office/officeart/2018/2/layout/IconVerticalSolidList"/>
    <dgm:cxn modelId="{2E679CAE-0CBA-4B4A-AD38-FE2B9735D426}" type="presParOf" srcId="{0821388F-43CA-48F0-84D6-07EAECBCF5FE}" destId="{93F8D144-9093-49DF-9623-6B505136ED18}" srcOrd="3" destOrd="0" presId="urn:microsoft.com/office/officeart/2018/2/layout/IconVerticalSolidList"/>
    <dgm:cxn modelId="{F3CB5C51-E170-4D7F-ABFD-98A0EADA6911}" type="presParOf" srcId="{4CAE5156-0D05-4F55-81B8-A528E41F813D}" destId="{F58E95A7-17AB-441D-B780-66FD6327E1A5}" srcOrd="1" destOrd="0" presId="urn:microsoft.com/office/officeart/2018/2/layout/IconVerticalSolidList"/>
    <dgm:cxn modelId="{7C9C4EFE-216B-48A9-8B4A-F50099763679}" type="presParOf" srcId="{4CAE5156-0D05-4F55-81B8-A528E41F813D}" destId="{32DC4B9C-E90B-4170-9CB7-F2EFD1D1285A}" srcOrd="2" destOrd="0" presId="urn:microsoft.com/office/officeart/2018/2/layout/IconVerticalSolidList"/>
    <dgm:cxn modelId="{4703C585-D0C3-46E1-B655-2C813EBCBA65}" type="presParOf" srcId="{32DC4B9C-E90B-4170-9CB7-F2EFD1D1285A}" destId="{DC4A3E2F-933C-43E8-999A-E5717A3BDC5A}" srcOrd="0" destOrd="0" presId="urn:microsoft.com/office/officeart/2018/2/layout/IconVerticalSolidList"/>
    <dgm:cxn modelId="{B955A86D-390E-4B5C-A886-70BC4DE489BD}" type="presParOf" srcId="{32DC4B9C-E90B-4170-9CB7-F2EFD1D1285A}" destId="{5C397B6C-AAC0-4739-9C57-A117AB40B1E0}" srcOrd="1" destOrd="0" presId="urn:microsoft.com/office/officeart/2018/2/layout/IconVerticalSolidList"/>
    <dgm:cxn modelId="{CA495FFF-AF24-4953-BA1F-D3590026CEBD}" type="presParOf" srcId="{32DC4B9C-E90B-4170-9CB7-F2EFD1D1285A}" destId="{CC67F5D9-BBC4-4E13-A6A2-2002047305A1}" srcOrd="2" destOrd="0" presId="urn:microsoft.com/office/officeart/2018/2/layout/IconVerticalSolidList"/>
    <dgm:cxn modelId="{AD6EF294-A4FC-4BAB-B0AC-6B0AD72283E9}" type="presParOf" srcId="{32DC4B9C-E90B-4170-9CB7-F2EFD1D1285A}" destId="{BD1E2403-C894-4CD2-B1FE-BD72721CADB4}" srcOrd="3" destOrd="0" presId="urn:microsoft.com/office/officeart/2018/2/layout/IconVerticalSolidList"/>
    <dgm:cxn modelId="{0E6671C5-55B8-4A2F-B847-AF7336E10159}" type="presParOf" srcId="{4CAE5156-0D05-4F55-81B8-A528E41F813D}" destId="{141798F4-A937-40D5-AB43-DE3393103CBC}" srcOrd="3" destOrd="0" presId="urn:microsoft.com/office/officeart/2018/2/layout/IconVerticalSolidList"/>
    <dgm:cxn modelId="{AC454E1C-1587-4AD6-854D-EBAE66858E1D}" type="presParOf" srcId="{4CAE5156-0D05-4F55-81B8-A528E41F813D}" destId="{D25962E4-4E98-4DF0-867C-45EBC5274676}" srcOrd="4" destOrd="0" presId="urn:microsoft.com/office/officeart/2018/2/layout/IconVerticalSolidList"/>
    <dgm:cxn modelId="{A55E6D9D-3EB4-4B78-BFC5-40E7484586E2}" type="presParOf" srcId="{D25962E4-4E98-4DF0-867C-45EBC5274676}" destId="{A5C1617D-28D3-4971-A42A-44B87F678A74}" srcOrd="0" destOrd="0" presId="urn:microsoft.com/office/officeart/2018/2/layout/IconVerticalSolidList"/>
    <dgm:cxn modelId="{1B5756F5-2D88-4E88-B076-2444DE455F9A}" type="presParOf" srcId="{D25962E4-4E98-4DF0-867C-45EBC5274676}" destId="{C3FFC25D-4B6E-4BBC-B6D5-C7204387D9BA}" srcOrd="1" destOrd="0" presId="urn:microsoft.com/office/officeart/2018/2/layout/IconVerticalSolidList"/>
    <dgm:cxn modelId="{3DD208C5-7B9F-4FA7-8D21-690EF3BDFD39}" type="presParOf" srcId="{D25962E4-4E98-4DF0-867C-45EBC5274676}" destId="{9FA9B702-E4AC-4534-A16C-D9279C58C6E2}" srcOrd="2" destOrd="0" presId="urn:microsoft.com/office/officeart/2018/2/layout/IconVerticalSolidList"/>
    <dgm:cxn modelId="{802B9E7C-AC6B-4231-B309-FE72C24E9C6D}" type="presParOf" srcId="{D25962E4-4E98-4DF0-867C-45EBC5274676}" destId="{51F23071-1CE6-4C13-8F2F-BA72C0FC50D0}" srcOrd="3" destOrd="0" presId="urn:microsoft.com/office/officeart/2018/2/layout/IconVerticalSolidList"/>
    <dgm:cxn modelId="{580F3249-CF7A-4581-9F08-64A98C753206}" type="presParOf" srcId="{4CAE5156-0D05-4F55-81B8-A528E41F813D}" destId="{A4350C6F-5382-4282-B373-174CD7F3DE56}" srcOrd="5" destOrd="0" presId="urn:microsoft.com/office/officeart/2018/2/layout/IconVerticalSolidList"/>
    <dgm:cxn modelId="{5871587D-E6E8-47B7-AAF1-69AA3BCC495C}" type="presParOf" srcId="{4CAE5156-0D05-4F55-81B8-A528E41F813D}" destId="{3ACE4461-8946-41CF-8F10-CCC76FC2F00D}" srcOrd="6" destOrd="0" presId="urn:microsoft.com/office/officeart/2018/2/layout/IconVerticalSolidList"/>
    <dgm:cxn modelId="{9E7BA70D-3706-49D2-A14C-A70D4EDD521A}" type="presParOf" srcId="{3ACE4461-8946-41CF-8F10-CCC76FC2F00D}" destId="{E0E85432-AE29-4870-873C-F2FDB14EA2BA}" srcOrd="0" destOrd="0" presId="urn:microsoft.com/office/officeart/2018/2/layout/IconVerticalSolidList"/>
    <dgm:cxn modelId="{2AC25E4E-FBEE-452B-A374-6FA80431B243}" type="presParOf" srcId="{3ACE4461-8946-41CF-8F10-CCC76FC2F00D}" destId="{0A15E2EF-FE99-4DD0-972C-9B6ED708AB4C}" srcOrd="1" destOrd="0" presId="urn:microsoft.com/office/officeart/2018/2/layout/IconVerticalSolidList"/>
    <dgm:cxn modelId="{BA709142-8ABE-4B26-A577-A382C04AA18D}" type="presParOf" srcId="{3ACE4461-8946-41CF-8F10-CCC76FC2F00D}" destId="{FAE657C4-E1DD-4DA2-8F1C-699ED2247221}" srcOrd="2" destOrd="0" presId="urn:microsoft.com/office/officeart/2018/2/layout/IconVerticalSolidList"/>
    <dgm:cxn modelId="{BC56C1C5-3422-4B65-AD84-CFA45136A6C6}" type="presParOf" srcId="{3ACE4461-8946-41CF-8F10-CCC76FC2F00D}" destId="{08BA763D-FC25-48F7-AA07-DC838EC5BC5E}" srcOrd="3" destOrd="0" presId="urn:microsoft.com/office/officeart/2018/2/layout/IconVerticalSolidList"/>
    <dgm:cxn modelId="{A2DEBC8A-4A95-4473-AA53-5BE8E1773057}" type="presParOf" srcId="{4CAE5156-0D05-4F55-81B8-A528E41F813D}" destId="{332CBEE7-CF9F-4226-BDEA-08909FA1A612}" srcOrd="7" destOrd="0" presId="urn:microsoft.com/office/officeart/2018/2/layout/IconVerticalSolidList"/>
    <dgm:cxn modelId="{9BEFFDD6-32E4-44ED-B166-4F8EA7B12916}" type="presParOf" srcId="{4CAE5156-0D05-4F55-81B8-A528E41F813D}" destId="{B437EDAD-A796-47D3-993B-3C84D6FBC72F}" srcOrd="8" destOrd="0" presId="urn:microsoft.com/office/officeart/2018/2/layout/IconVerticalSolidList"/>
    <dgm:cxn modelId="{4898DC33-CA7A-4EE6-9F39-0D6204C34101}" type="presParOf" srcId="{B437EDAD-A796-47D3-993B-3C84D6FBC72F}" destId="{777B9ED5-43FE-462A-84D5-18AA1C88A114}" srcOrd="0" destOrd="0" presId="urn:microsoft.com/office/officeart/2018/2/layout/IconVerticalSolidList"/>
    <dgm:cxn modelId="{CC39BF3C-7DEA-4540-8080-18756E7CCB90}" type="presParOf" srcId="{B437EDAD-A796-47D3-993B-3C84D6FBC72F}" destId="{F5211C4E-2700-45CD-AE9D-1BCC24385894}" srcOrd="1" destOrd="0" presId="urn:microsoft.com/office/officeart/2018/2/layout/IconVerticalSolidList"/>
    <dgm:cxn modelId="{52990A31-8663-4721-BD32-335A0C478484}" type="presParOf" srcId="{B437EDAD-A796-47D3-993B-3C84D6FBC72F}" destId="{BBE29AAE-9043-4297-8492-17547120CAAF}" srcOrd="2" destOrd="0" presId="urn:microsoft.com/office/officeart/2018/2/layout/IconVerticalSolidList"/>
    <dgm:cxn modelId="{4525098F-C402-4D53-B854-525879A80076}" type="presParOf" srcId="{B437EDAD-A796-47D3-993B-3C84D6FBC72F}" destId="{FFD17E2D-E6F6-4DBA-9BA4-9B57CEF3BDA1}" srcOrd="3" destOrd="0" presId="urn:microsoft.com/office/officeart/2018/2/layout/IconVerticalSolidList"/>
    <dgm:cxn modelId="{AD27A384-E95E-4E34-BFD3-2BD997236530}" type="presParOf" srcId="{4CAE5156-0D05-4F55-81B8-A528E41F813D}" destId="{A5038064-E1FE-414A-95D3-E3F35831A847}" srcOrd="9" destOrd="0" presId="urn:microsoft.com/office/officeart/2018/2/layout/IconVerticalSolidList"/>
    <dgm:cxn modelId="{ECAF037E-A595-4810-9601-307096343CCD}" type="presParOf" srcId="{4CAE5156-0D05-4F55-81B8-A528E41F813D}" destId="{08AA7AD1-6A1C-4922-8709-7590D2E5EB6F}" srcOrd="10" destOrd="0" presId="urn:microsoft.com/office/officeart/2018/2/layout/IconVerticalSolidList"/>
    <dgm:cxn modelId="{CD8524AF-A662-4CD8-B238-68B88F42DBE0}" type="presParOf" srcId="{08AA7AD1-6A1C-4922-8709-7590D2E5EB6F}" destId="{91C9E855-C701-47CD-83EA-58550F59D9EC}" srcOrd="0" destOrd="0" presId="urn:microsoft.com/office/officeart/2018/2/layout/IconVerticalSolidList"/>
    <dgm:cxn modelId="{2FC60589-AD43-4DC0-8316-F1531929D5BB}" type="presParOf" srcId="{08AA7AD1-6A1C-4922-8709-7590D2E5EB6F}" destId="{B0A1D54E-2ED9-4CAC-B930-1C48F1A88C48}" srcOrd="1" destOrd="0" presId="urn:microsoft.com/office/officeart/2018/2/layout/IconVerticalSolidList"/>
    <dgm:cxn modelId="{7932C883-3F0B-4476-89C5-D2C6A43118FA}" type="presParOf" srcId="{08AA7AD1-6A1C-4922-8709-7590D2E5EB6F}" destId="{B7E1ED90-9B58-40BD-9318-51F92646D249}" srcOrd="2" destOrd="0" presId="urn:microsoft.com/office/officeart/2018/2/layout/IconVerticalSolidList"/>
    <dgm:cxn modelId="{54DA1B67-A6B0-41C8-AB64-5324DBE768FF}" type="presParOf" srcId="{08AA7AD1-6A1C-4922-8709-7590D2E5EB6F}" destId="{2DCBD4CA-A950-4BAF-959C-DDDFB9EBB0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4E66A9-16D3-424C-ABBB-28BF6604A18A}" type="doc">
      <dgm:prSet loTypeId="urn:microsoft.com/office/officeart/2018/2/layout/IconCircleList" loCatId="icon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B7E3B5-472D-4599-8E9A-FABCB99AA7E1}">
      <dgm:prSet phldr="0"/>
      <dgm:spPr/>
      <dgm:t>
        <a:bodyPr/>
        <a:lstStyle/>
        <a:p>
          <a:pPr>
            <a:lnSpc>
              <a:spcPct val="100000"/>
            </a:lnSpc>
          </a:pPr>
          <a:endParaRPr lang="de-DE">
            <a:latin typeface="Sitka Subheading"/>
          </a:endParaRPr>
        </a:p>
      </dgm:t>
    </dgm:pt>
    <dgm:pt modelId="{71B92579-53FB-4745-B790-3225BFACB368}" type="parTrans" cxnId="{2BA620C1-D1DF-405D-B8EC-9BD2A9C883B0}">
      <dgm:prSet/>
      <dgm:spPr/>
      <dgm:t>
        <a:bodyPr/>
        <a:lstStyle/>
        <a:p>
          <a:endParaRPr lang="en-US"/>
        </a:p>
      </dgm:t>
    </dgm:pt>
    <dgm:pt modelId="{D36B8BEB-7C10-4EF7-8E05-51FAE5C439B6}" type="sibTrans" cxnId="{2BA620C1-D1DF-405D-B8EC-9BD2A9C883B0}">
      <dgm:prSet/>
      <dgm:spPr/>
      <dgm:t>
        <a:bodyPr/>
        <a:lstStyle/>
        <a:p>
          <a:endParaRPr lang="en-US"/>
        </a:p>
      </dgm:t>
    </dgm:pt>
    <dgm:pt modelId="{C3D6363F-7ECA-4BE7-A7CF-2719649DC349}">
      <dgm:prSet phldr="0"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26838EA2-9B6E-4B44-9A77-A6CD98D2874B}" type="parTrans" cxnId="{3AF3E098-7809-4965-A9F1-70A71A72BD7C}">
      <dgm:prSet/>
      <dgm:spPr/>
      <dgm:t>
        <a:bodyPr/>
        <a:lstStyle/>
        <a:p>
          <a:endParaRPr lang="en-US"/>
        </a:p>
      </dgm:t>
    </dgm:pt>
    <dgm:pt modelId="{EEE25116-B08C-435D-B8FE-3FF81BE43A92}" type="sibTrans" cxnId="{3AF3E098-7809-4965-A9F1-70A71A72BD7C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AB0455DA-AFAD-49E2-8394-45610CFBCE2E}">
      <dgm:prSet phldr="0" custT="1"/>
      <dgm:spPr/>
      <dgm:t>
        <a:bodyPr/>
        <a:lstStyle/>
        <a:p>
          <a:pPr>
            <a:lnSpc>
              <a:spcPct val="100000"/>
            </a:lnSpc>
          </a:pPr>
          <a:endParaRPr lang="en-US" sz="1600" dirty="0">
            <a:solidFill>
              <a:schemeClr val="tx1"/>
            </a:solidFill>
          </a:endParaRPr>
        </a:p>
      </dgm:t>
    </dgm:pt>
    <dgm:pt modelId="{605B17A0-05E8-496F-A76E-D7D39C4F614B}" type="sibTrans" cxnId="{37D8B8EF-D62F-49A4-85AE-0538619B58C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829978-763E-45FD-838D-8425CF694687}" type="parTrans" cxnId="{37D8B8EF-D62F-49A4-85AE-0538619B58CB}">
      <dgm:prSet/>
      <dgm:spPr/>
      <dgm:t>
        <a:bodyPr/>
        <a:lstStyle/>
        <a:p>
          <a:endParaRPr lang="en-US"/>
        </a:p>
      </dgm:t>
    </dgm:pt>
    <dgm:pt modelId="{C6D21476-BB62-43B0-8C84-4FC3FF1A4197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/>
        </a:p>
      </dgm:t>
    </dgm:pt>
    <dgm:pt modelId="{906DC9F8-DC28-4FA2-8776-383A5D2F688F}" type="sibTrans" cxnId="{C4F72026-2C8D-4F10-BCB2-EB1F997B08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93801B-D479-40B4-AB63-DD9AA4C156FC}" type="parTrans" cxnId="{C4F72026-2C8D-4F10-BCB2-EB1F997B08DA}">
      <dgm:prSet/>
      <dgm:spPr/>
      <dgm:t>
        <a:bodyPr/>
        <a:lstStyle/>
        <a:p>
          <a:endParaRPr lang="en-US"/>
        </a:p>
      </dgm:t>
    </dgm:pt>
    <dgm:pt modelId="{C0C3044C-83B1-4DBD-805D-08EE281CF02A}" type="pres">
      <dgm:prSet presAssocID="{354E66A9-16D3-424C-ABBB-28BF6604A18A}" presName="root" presStyleCnt="0">
        <dgm:presLayoutVars>
          <dgm:dir/>
          <dgm:resizeHandles val="exact"/>
        </dgm:presLayoutVars>
      </dgm:prSet>
      <dgm:spPr/>
    </dgm:pt>
    <dgm:pt modelId="{D735F583-419B-48AA-851E-7E6791633832}" type="pres">
      <dgm:prSet presAssocID="{354E66A9-16D3-424C-ABBB-28BF6604A18A}" presName="container" presStyleCnt="0">
        <dgm:presLayoutVars>
          <dgm:dir/>
          <dgm:resizeHandles val="exact"/>
        </dgm:presLayoutVars>
      </dgm:prSet>
      <dgm:spPr/>
    </dgm:pt>
    <dgm:pt modelId="{8BF745FE-1CC1-4A83-9420-B70341EDD25A}" type="pres">
      <dgm:prSet presAssocID="{AB0455DA-AFAD-49E2-8394-45610CFBCE2E}" presName="compNode" presStyleCnt="0"/>
      <dgm:spPr/>
    </dgm:pt>
    <dgm:pt modelId="{6AC34656-1022-4357-8259-695B0647862B}" type="pres">
      <dgm:prSet presAssocID="{AB0455DA-AFAD-49E2-8394-45610CFBCE2E}" presName="iconBgRect" presStyleLbl="bgShp" presStyleIdx="0" presStyleCnt="4"/>
      <dgm:spPr/>
    </dgm:pt>
    <dgm:pt modelId="{DE01AC8E-87B3-4939-9289-43AAFC23EB0C}" type="pres">
      <dgm:prSet presAssocID="{AB0455DA-AFAD-49E2-8394-45610CFBCE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zplandiagramm mit einfarbiger Füllung"/>
        </a:ext>
      </dgm:extLst>
    </dgm:pt>
    <dgm:pt modelId="{046FA797-03F2-4D21-9229-E6127715A7EA}" type="pres">
      <dgm:prSet presAssocID="{AB0455DA-AFAD-49E2-8394-45610CFBCE2E}" presName="spaceRect" presStyleCnt="0"/>
      <dgm:spPr/>
    </dgm:pt>
    <dgm:pt modelId="{DED3490B-9012-4DF6-9FD8-2FE6C45FC18D}" type="pres">
      <dgm:prSet presAssocID="{AB0455DA-AFAD-49E2-8394-45610CFBCE2E}" presName="textRect" presStyleLbl="revTx" presStyleIdx="0" presStyleCnt="4" custScaleX="191904" custLinFactNeighborX="48155" custLinFactNeighborY="-2016">
        <dgm:presLayoutVars>
          <dgm:chMax val="1"/>
          <dgm:chPref val="1"/>
        </dgm:presLayoutVars>
      </dgm:prSet>
      <dgm:spPr/>
    </dgm:pt>
    <dgm:pt modelId="{0506075C-2B4E-4D91-BE48-8BF9E016916B}" type="pres">
      <dgm:prSet presAssocID="{605B17A0-05E8-496F-A76E-D7D39C4F614B}" presName="sibTrans" presStyleLbl="sibTrans2D1" presStyleIdx="0" presStyleCnt="0"/>
      <dgm:spPr/>
    </dgm:pt>
    <dgm:pt modelId="{DC2B1B21-183D-4A8E-A1D4-AFBFC80296B0}" type="pres">
      <dgm:prSet presAssocID="{C6D21476-BB62-43B0-8C84-4FC3FF1A4197}" presName="compNode" presStyleCnt="0"/>
      <dgm:spPr/>
    </dgm:pt>
    <dgm:pt modelId="{A98101DA-B2A3-4869-BD58-67AF659DCF50}" type="pres">
      <dgm:prSet presAssocID="{C6D21476-BB62-43B0-8C84-4FC3FF1A4197}" presName="iconBgRect" presStyleLbl="bgShp" presStyleIdx="1" presStyleCnt="4" custLinFactNeighborY="-76001"/>
      <dgm:spPr/>
    </dgm:pt>
    <dgm:pt modelId="{F3ECE963-ADAC-4C8F-9F59-94DB40F42EFB}" type="pres">
      <dgm:prSet presAssocID="{C6D21476-BB62-43B0-8C84-4FC3FF1A4197}" presName="iconRect" presStyleLbl="node1" presStyleIdx="1" presStyleCnt="4" custLinFactY="-31375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trennt mit einfarbiger Füllung"/>
        </a:ext>
      </dgm:extLst>
    </dgm:pt>
    <dgm:pt modelId="{E5FF850A-D487-43A9-BE5B-21236D1AA8B5}" type="pres">
      <dgm:prSet presAssocID="{C6D21476-BB62-43B0-8C84-4FC3FF1A4197}" presName="spaceRect" presStyleCnt="0"/>
      <dgm:spPr/>
    </dgm:pt>
    <dgm:pt modelId="{1DC7B6E2-4CE1-40D7-8819-69A298E43543}" type="pres">
      <dgm:prSet presAssocID="{C6D21476-BB62-43B0-8C84-4FC3FF1A4197}" presName="textRect" presStyleLbl="revTx" presStyleIdx="1" presStyleCnt="4" custScaleX="181154" custLinFactX="-100000" custLinFactNeighborX="-112704" custLinFactNeighborY="35978">
        <dgm:presLayoutVars>
          <dgm:chMax val="1"/>
          <dgm:chPref val="1"/>
        </dgm:presLayoutVars>
      </dgm:prSet>
      <dgm:spPr/>
    </dgm:pt>
    <dgm:pt modelId="{73BB10A0-37D0-4117-A97A-7D51D986DDFD}" type="pres">
      <dgm:prSet presAssocID="{906DC9F8-DC28-4FA2-8776-383A5D2F688F}" presName="sibTrans" presStyleLbl="sibTrans2D1" presStyleIdx="0" presStyleCnt="0"/>
      <dgm:spPr/>
    </dgm:pt>
    <dgm:pt modelId="{44440FF8-5072-4B6A-B380-A4BAFC48C28E}" type="pres">
      <dgm:prSet presAssocID="{C3D6363F-7ECA-4BE7-A7CF-2719649DC349}" presName="compNode" presStyleCnt="0"/>
      <dgm:spPr/>
    </dgm:pt>
    <dgm:pt modelId="{7AB58C0D-0C5B-441A-AD35-F421C8C1D3DB}" type="pres">
      <dgm:prSet presAssocID="{C3D6363F-7ECA-4BE7-A7CF-2719649DC349}" presName="iconBgRect" presStyleLbl="bgShp" presStyleIdx="2" presStyleCnt="4" custLinFactY="-49463" custLinFactNeighborY="-100000"/>
      <dgm:spPr/>
    </dgm:pt>
    <dgm:pt modelId="{4019E2B2-2B63-4BF6-8BA1-BAFD9301EF42}" type="pres">
      <dgm:prSet presAssocID="{C3D6363F-7ECA-4BE7-A7CF-2719649DC349}" presName="iconRect" presStyleLbl="node1" presStyleIdx="2" presStyleCnt="4" custLinFactY="-100000" custLinFactNeighborX="1365" custLinFactNeighborY="-16440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ubarrikade mit einfarbiger Füllung"/>
        </a:ext>
      </dgm:extLst>
    </dgm:pt>
    <dgm:pt modelId="{0030DD63-BBAA-4D0B-9157-29EE09212C46}" type="pres">
      <dgm:prSet presAssocID="{C3D6363F-7ECA-4BE7-A7CF-2719649DC349}" presName="spaceRect" presStyleCnt="0"/>
      <dgm:spPr/>
    </dgm:pt>
    <dgm:pt modelId="{894F0605-3419-46A8-AB81-04F159949840}" type="pres">
      <dgm:prSet presAssocID="{C3D6363F-7ECA-4BE7-A7CF-2719649DC349}" presName="textRect" presStyleLbl="revTx" presStyleIdx="2" presStyleCnt="4" custLinFactY="-30631" custLinFactNeighborY="-100000">
        <dgm:presLayoutVars>
          <dgm:chMax val="1"/>
          <dgm:chPref val="1"/>
        </dgm:presLayoutVars>
      </dgm:prSet>
      <dgm:spPr/>
    </dgm:pt>
    <dgm:pt modelId="{12673315-E40A-4E6E-B5CD-549F2DE7E98C}" type="pres">
      <dgm:prSet presAssocID="{EEE25116-B08C-435D-B8FE-3FF81BE43A92}" presName="sibTrans" presStyleLbl="sibTrans2D1" presStyleIdx="0" presStyleCnt="0"/>
      <dgm:spPr/>
    </dgm:pt>
    <dgm:pt modelId="{AC557FEF-FF9B-4D4A-B704-BA6F7A640241}" type="pres">
      <dgm:prSet presAssocID="{8FB7E3B5-472D-4599-8E9A-FABCB99AA7E1}" presName="compNode" presStyleCnt="0"/>
      <dgm:spPr/>
    </dgm:pt>
    <dgm:pt modelId="{1388C3BB-7EE1-41AE-A92C-C3D1AF69B2E6}" type="pres">
      <dgm:prSet presAssocID="{8FB7E3B5-472D-4599-8E9A-FABCB99AA7E1}" presName="iconBgRect" presStyleLbl="bgShp" presStyleIdx="3" presStyleCnt="4" custLinFactX="-197423" custLinFactNeighborX="-200000" custLinFactNeighborY="-7061"/>
      <dgm:spPr/>
    </dgm:pt>
    <dgm:pt modelId="{9B239ACE-229D-4E3E-B00D-5D369A9F8193}" type="pres">
      <dgm:prSet presAssocID="{8FB7E3B5-472D-4599-8E9A-FABCB99AA7E1}" presName="iconRect" presStyleLbl="node1" presStyleIdx="3" presStyleCnt="4" custLinFactX="-300000" custLinFactNeighborX="-385211" custLinFactNeighborY="-1217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kument mit einfarbiger Füllung"/>
        </a:ext>
      </dgm:extLst>
    </dgm:pt>
    <dgm:pt modelId="{CD0FA54F-ACB2-4990-9808-9D62EBAA2815}" type="pres">
      <dgm:prSet presAssocID="{8FB7E3B5-472D-4599-8E9A-FABCB99AA7E1}" presName="spaceRect" presStyleCnt="0"/>
      <dgm:spPr/>
    </dgm:pt>
    <dgm:pt modelId="{2E1B5967-F8E6-4B73-AF69-483127377DDB}" type="pres">
      <dgm:prSet presAssocID="{8FB7E3B5-472D-4599-8E9A-FABCB99AA7E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F72026-2C8D-4F10-BCB2-EB1F997B08DA}" srcId="{354E66A9-16D3-424C-ABBB-28BF6604A18A}" destId="{C6D21476-BB62-43B0-8C84-4FC3FF1A4197}" srcOrd="1" destOrd="0" parTransId="{B893801B-D479-40B4-AB63-DD9AA4C156FC}" sibTransId="{906DC9F8-DC28-4FA2-8776-383A5D2F688F}"/>
    <dgm:cxn modelId="{82068926-8578-4941-8A41-AF8C3E05257A}" type="presOf" srcId="{EEE25116-B08C-435D-B8FE-3FF81BE43A92}" destId="{12673315-E40A-4E6E-B5CD-549F2DE7E98C}" srcOrd="0" destOrd="0" presId="urn:microsoft.com/office/officeart/2018/2/layout/IconCircleList"/>
    <dgm:cxn modelId="{AF25E241-278C-4263-9B70-F6409AFCD693}" type="presOf" srcId="{AB0455DA-AFAD-49E2-8394-45610CFBCE2E}" destId="{DED3490B-9012-4DF6-9FD8-2FE6C45FC18D}" srcOrd="0" destOrd="0" presId="urn:microsoft.com/office/officeart/2018/2/layout/IconCircleList"/>
    <dgm:cxn modelId="{DBAC9144-3EF3-4E8C-9981-F0C625ACC8B6}" type="presOf" srcId="{354E66A9-16D3-424C-ABBB-28BF6604A18A}" destId="{C0C3044C-83B1-4DBD-805D-08EE281CF02A}" srcOrd="0" destOrd="0" presId="urn:microsoft.com/office/officeart/2018/2/layout/IconCircleList"/>
    <dgm:cxn modelId="{3AF3E098-7809-4965-A9F1-70A71A72BD7C}" srcId="{354E66A9-16D3-424C-ABBB-28BF6604A18A}" destId="{C3D6363F-7ECA-4BE7-A7CF-2719649DC349}" srcOrd="2" destOrd="0" parTransId="{26838EA2-9B6E-4B44-9A77-A6CD98D2874B}" sibTransId="{EEE25116-B08C-435D-B8FE-3FF81BE43A92}"/>
    <dgm:cxn modelId="{50DF78A2-1C8F-4061-9345-CE0088F45C3A}" type="presOf" srcId="{C6D21476-BB62-43B0-8C84-4FC3FF1A4197}" destId="{1DC7B6E2-4CE1-40D7-8819-69A298E43543}" srcOrd="0" destOrd="0" presId="urn:microsoft.com/office/officeart/2018/2/layout/IconCircleList"/>
    <dgm:cxn modelId="{D50E8FAC-D252-4C57-82C0-189404F51192}" type="presOf" srcId="{8FB7E3B5-472D-4599-8E9A-FABCB99AA7E1}" destId="{2E1B5967-F8E6-4B73-AF69-483127377DDB}" srcOrd="0" destOrd="0" presId="urn:microsoft.com/office/officeart/2018/2/layout/IconCircleList"/>
    <dgm:cxn modelId="{B177E9BF-7D40-4AB5-8CFA-3090AF404E19}" type="presOf" srcId="{C3D6363F-7ECA-4BE7-A7CF-2719649DC349}" destId="{894F0605-3419-46A8-AB81-04F159949840}" srcOrd="0" destOrd="0" presId="urn:microsoft.com/office/officeart/2018/2/layout/IconCircleList"/>
    <dgm:cxn modelId="{2BA620C1-D1DF-405D-B8EC-9BD2A9C883B0}" srcId="{354E66A9-16D3-424C-ABBB-28BF6604A18A}" destId="{8FB7E3B5-472D-4599-8E9A-FABCB99AA7E1}" srcOrd="3" destOrd="0" parTransId="{71B92579-53FB-4745-B790-3225BFACB368}" sibTransId="{D36B8BEB-7C10-4EF7-8E05-51FAE5C439B6}"/>
    <dgm:cxn modelId="{3A664AD1-1CAD-4D9D-B334-6444412A4C7D}" type="presOf" srcId="{605B17A0-05E8-496F-A76E-D7D39C4F614B}" destId="{0506075C-2B4E-4D91-BE48-8BF9E016916B}" srcOrd="0" destOrd="0" presId="urn:microsoft.com/office/officeart/2018/2/layout/IconCircleList"/>
    <dgm:cxn modelId="{4E3EC3EB-DDB8-4E00-A66E-08E747E47741}" type="presOf" srcId="{906DC9F8-DC28-4FA2-8776-383A5D2F688F}" destId="{73BB10A0-37D0-4117-A97A-7D51D986DDFD}" srcOrd="0" destOrd="0" presId="urn:microsoft.com/office/officeart/2018/2/layout/IconCircleList"/>
    <dgm:cxn modelId="{37D8B8EF-D62F-49A4-85AE-0538619B58CB}" srcId="{354E66A9-16D3-424C-ABBB-28BF6604A18A}" destId="{AB0455DA-AFAD-49E2-8394-45610CFBCE2E}" srcOrd="0" destOrd="0" parTransId="{75829978-763E-45FD-838D-8425CF694687}" sibTransId="{605B17A0-05E8-496F-A76E-D7D39C4F614B}"/>
    <dgm:cxn modelId="{D0674955-2004-4FA3-B96F-A29601A72AC5}" type="presParOf" srcId="{C0C3044C-83B1-4DBD-805D-08EE281CF02A}" destId="{D735F583-419B-48AA-851E-7E6791633832}" srcOrd="0" destOrd="0" presId="urn:microsoft.com/office/officeart/2018/2/layout/IconCircleList"/>
    <dgm:cxn modelId="{38A02A43-2294-45FB-978E-6CD2B054AC82}" type="presParOf" srcId="{D735F583-419B-48AA-851E-7E6791633832}" destId="{8BF745FE-1CC1-4A83-9420-B70341EDD25A}" srcOrd="0" destOrd="0" presId="urn:microsoft.com/office/officeart/2018/2/layout/IconCircleList"/>
    <dgm:cxn modelId="{7591432F-CC6C-4679-A4F7-7D1DFD5C7ABB}" type="presParOf" srcId="{8BF745FE-1CC1-4A83-9420-B70341EDD25A}" destId="{6AC34656-1022-4357-8259-695B0647862B}" srcOrd="0" destOrd="0" presId="urn:microsoft.com/office/officeart/2018/2/layout/IconCircleList"/>
    <dgm:cxn modelId="{438CE64D-C1B9-4D31-89BA-5816C68AD668}" type="presParOf" srcId="{8BF745FE-1CC1-4A83-9420-B70341EDD25A}" destId="{DE01AC8E-87B3-4939-9289-43AAFC23EB0C}" srcOrd="1" destOrd="0" presId="urn:microsoft.com/office/officeart/2018/2/layout/IconCircleList"/>
    <dgm:cxn modelId="{4DC95431-BD70-4B8C-AF22-88DEB0550508}" type="presParOf" srcId="{8BF745FE-1CC1-4A83-9420-B70341EDD25A}" destId="{046FA797-03F2-4D21-9229-E6127715A7EA}" srcOrd="2" destOrd="0" presId="urn:microsoft.com/office/officeart/2018/2/layout/IconCircleList"/>
    <dgm:cxn modelId="{06E54602-C120-4740-BB40-4285675828FA}" type="presParOf" srcId="{8BF745FE-1CC1-4A83-9420-B70341EDD25A}" destId="{DED3490B-9012-4DF6-9FD8-2FE6C45FC18D}" srcOrd="3" destOrd="0" presId="urn:microsoft.com/office/officeart/2018/2/layout/IconCircleList"/>
    <dgm:cxn modelId="{AEFE0440-B2B0-4986-AB60-B471CD1C329C}" type="presParOf" srcId="{D735F583-419B-48AA-851E-7E6791633832}" destId="{0506075C-2B4E-4D91-BE48-8BF9E016916B}" srcOrd="1" destOrd="0" presId="urn:microsoft.com/office/officeart/2018/2/layout/IconCircleList"/>
    <dgm:cxn modelId="{1C5A7BE9-5FAA-4FAC-BBCA-A11584AF03CA}" type="presParOf" srcId="{D735F583-419B-48AA-851E-7E6791633832}" destId="{DC2B1B21-183D-4A8E-A1D4-AFBFC80296B0}" srcOrd="2" destOrd="0" presId="urn:microsoft.com/office/officeart/2018/2/layout/IconCircleList"/>
    <dgm:cxn modelId="{7067D046-703A-47BD-81FF-703834569E09}" type="presParOf" srcId="{DC2B1B21-183D-4A8E-A1D4-AFBFC80296B0}" destId="{A98101DA-B2A3-4869-BD58-67AF659DCF50}" srcOrd="0" destOrd="0" presId="urn:microsoft.com/office/officeart/2018/2/layout/IconCircleList"/>
    <dgm:cxn modelId="{E7645551-65AE-4572-A4A1-CDA1B64F2E4A}" type="presParOf" srcId="{DC2B1B21-183D-4A8E-A1D4-AFBFC80296B0}" destId="{F3ECE963-ADAC-4C8F-9F59-94DB40F42EFB}" srcOrd="1" destOrd="0" presId="urn:microsoft.com/office/officeart/2018/2/layout/IconCircleList"/>
    <dgm:cxn modelId="{B7CBF8B5-F86B-43AE-86E9-3D30B28BC4DD}" type="presParOf" srcId="{DC2B1B21-183D-4A8E-A1D4-AFBFC80296B0}" destId="{E5FF850A-D487-43A9-BE5B-21236D1AA8B5}" srcOrd="2" destOrd="0" presId="urn:microsoft.com/office/officeart/2018/2/layout/IconCircleList"/>
    <dgm:cxn modelId="{9F374B2F-D10C-4E3B-9C7A-66E650F4E18D}" type="presParOf" srcId="{DC2B1B21-183D-4A8E-A1D4-AFBFC80296B0}" destId="{1DC7B6E2-4CE1-40D7-8819-69A298E43543}" srcOrd="3" destOrd="0" presId="urn:microsoft.com/office/officeart/2018/2/layout/IconCircleList"/>
    <dgm:cxn modelId="{41556EDF-E8EA-4188-96D5-0C44F3000F06}" type="presParOf" srcId="{D735F583-419B-48AA-851E-7E6791633832}" destId="{73BB10A0-37D0-4117-A97A-7D51D986DDFD}" srcOrd="3" destOrd="0" presId="urn:microsoft.com/office/officeart/2018/2/layout/IconCircleList"/>
    <dgm:cxn modelId="{560E3F51-4ED4-43DD-97B4-618763D38B4B}" type="presParOf" srcId="{D735F583-419B-48AA-851E-7E6791633832}" destId="{44440FF8-5072-4B6A-B380-A4BAFC48C28E}" srcOrd="4" destOrd="0" presId="urn:microsoft.com/office/officeart/2018/2/layout/IconCircleList"/>
    <dgm:cxn modelId="{1F1A0867-FE0D-4F1D-BBA3-CC64948C2BD0}" type="presParOf" srcId="{44440FF8-5072-4B6A-B380-A4BAFC48C28E}" destId="{7AB58C0D-0C5B-441A-AD35-F421C8C1D3DB}" srcOrd="0" destOrd="0" presId="urn:microsoft.com/office/officeart/2018/2/layout/IconCircleList"/>
    <dgm:cxn modelId="{B44AA0BA-26DA-47D7-B50F-0DFA2F184107}" type="presParOf" srcId="{44440FF8-5072-4B6A-B380-A4BAFC48C28E}" destId="{4019E2B2-2B63-4BF6-8BA1-BAFD9301EF42}" srcOrd="1" destOrd="0" presId="urn:microsoft.com/office/officeart/2018/2/layout/IconCircleList"/>
    <dgm:cxn modelId="{F06342C5-B841-4EE8-A789-52761DBE1D93}" type="presParOf" srcId="{44440FF8-5072-4B6A-B380-A4BAFC48C28E}" destId="{0030DD63-BBAA-4D0B-9157-29EE09212C46}" srcOrd="2" destOrd="0" presId="urn:microsoft.com/office/officeart/2018/2/layout/IconCircleList"/>
    <dgm:cxn modelId="{73A0E1B2-6D10-4D30-A3A8-185AB4F9C927}" type="presParOf" srcId="{44440FF8-5072-4B6A-B380-A4BAFC48C28E}" destId="{894F0605-3419-46A8-AB81-04F159949840}" srcOrd="3" destOrd="0" presId="urn:microsoft.com/office/officeart/2018/2/layout/IconCircleList"/>
    <dgm:cxn modelId="{38E82FEE-FAA0-4BB7-9EF5-AADCE8258DEB}" type="presParOf" srcId="{D735F583-419B-48AA-851E-7E6791633832}" destId="{12673315-E40A-4E6E-B5CD-549F2DE7E98C}" srcOrd="5" destOrd="0" presId="urn:microsoft.com/office/officeart/2018/2/layout/IconCircleList"/>
    <dgm:cxn modelId="{47AF4F3D-6AEA-47A7-BC0C-5E642F2FB9E4}" type="presParOf" srcId="{D735F583-419B-48AA-851E-7E6791633832}" destId="{AC557FEF-FF9B-4D4A-B704-BA6F7A640241}" srcOrd="6" destOrd="0" presId="urn:microsoft.com/office/officeart/2018/2/layout/IconCircleList"/>
    <dgm:cxn modelId="{BC8B314C-D1E3-4977-AEF5-CBDDF8E8F801}" type="presParOf" srcId="{AC557FEF-FF9B-4D4A-B704-BA6F7A640241}" destId="{1388C3BB-7EE1-41AE-A92C-C3D1AF69B2E6}" srcOrd="0" destOrd="0" presId="urn:microsoft.com/office/officeart/2018/2/layout/IconCircleList"/>
    <dgm:cxn modelId="{1C1957E3-021F-43A4-A49B-5AE7E2ACEA73}" type="presParOf" srcId="{AC557FEF-FF9B-4D4A-B704-BA6F7A640241}" destId="{9B239ACE-229D-4E3E-B00D-5D369A9F8193}" srcOrd="1" destOrd="0" presId="urn:microsoft.com/office/officeart/2018/2/layout/IconCircleList"/>
    <dgm:cxn modelId="{AA7A3C24-CD69-4ED7-A700-11108B73D2CC}" type="presParOf" srcId="{AC557FEF-FF9B-4D4A-B704-BA6F7A640241}" destId="{CD0FA54F-ACB2-4990-9808-9D62EBAA2815}" srcOrd="2" destOrd="0" presId="urn:microsoft.com/office/officeart/2018/2/layout/IconCircleList"/>
    <dgm:cxn modelId="{94DC278D-0754-4DF1-84E5-6B9F6D503AB7}" type="presParOf" srcId="{AC557FEF-FF9B-4D4A-B704-BA6F7A640241}" destId="{2E1B5967-F8E6-4B73-AF69-483127377DD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39C81B-4CD1-4496-A1C7-FE55E998C32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B21A40B1-F615-4EEC-A08F-0DAAC51612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noProof="0">
              <a:latin typeface="Sitka Subheading"/>
            </a:rPr>
            <a:t>Unit</a:t>
          </a:r>
          <a:r>
            <a:rPr lang="en-US" cap="none" noProof="0"/>
            <a:t> Tests</a:t>
          </a:r>
        </a:p>
      </dgm:t>
    </dgm:pt>
    <dgm:pt modelId="{34310848-013B-41C8-B0C6-530C20801884}" type="parTrans" cxnId="{F5ACFACB-DD1E-4398-B79D-B72EF6A5A8F6}">
      <dgm:prSet/>
      <dgm:spPr/>
      <dgm:t>
        <a:bodyPr/>
        <a:lstStyle/>
        <a:p>
          <a:endParaRPr lang="en-US"/>
        </a:p>
      </dgm:t>
    </dgm:pt>
    <dgm:pt modelId="{8F6BB5D3-0FAA-4AB8-8806-3E15763CBA71}" type="sibTrans" cxnId="{F5ACFACB-DD1E-4398-B79D-B72EF6A5A8F6}">
      <dgm:prSet/>
      <dgm:spPr/>
      <dgm:t>
        <a:bodyPr/>
        <a:lstStyle/>
        <a:p>
          <a:endParaRPr lang="en-US"/>
        </a:p>
      </dgm:t>
    </dgm:pt>
    <dgm:pt modelId="{64309F29-688B-4567-AF9A-82A814D26BDE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noProof="0">
              <a:latin typeface="Sitka Subheading"/>
            </a:rPr>
            <a:t> Performance</a:t>
          </a:r>
        </a:p>
      </dgm:t>
    </dgm:pt>
    <dgm:pt modelId="{9903BB21-1AB6-4BA1-84EB-D5CC849B7045}" type="parTrans" cxnId="{575E89CD-E0AD-4C6B-9384-68B084E2BD65}">
      <dgm:prSet/>
      <dgm:spPr/>
      <dgm:t>
        <a:bodyPr/>
        <a:lstStyle/>
        <a:p>
          <a:endParaRPr lang="de-DE"/>
        </a:p>
      </dgm:t>
    </dgm:pt>
    <dgm:pt modelId="{C35C5DD7-232B-4DEB-9026-6F65823EBE63}" type="sibTrans" cxnId="{575E89CD-E0AD-4C6B-9384-68B084E2BD65}">
      <dgm:prSet/>
      <dgm:spPr/>
      <dgm:t>
        <a:bodyPr/>
        <a:lstStyle/>
        <a:p>
          <a:endParaRPr lang="de-DE"/>
        </a:p>
      </dgm:t>
    </dgm:pt>
    <dgm:pt modelId="{98ADD97B-A478-44FE-B952-905B7F862C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noProof="0">
              <a:latin typeface="Sitka Subheading"/>
            </a:rPr>
            <a:t>Robustness</a:t>
          </a:r>
          <a:endParaRPr lang="en-US" cap="none" noProof="0"/>
        </a:p>
      </dgm:t>
    </dgm:pt>
    <dgm:pt modelId="{69B52EE4-5905-44F7-8D8F-6FE4828D1B44}" type="sibTrans" cxnId="{0D0FD0A8-4DC6-41EC-9251-40CE37D9E170}">
      <dgm:prSet/>
      <dgm:spPr/>
      <dgm:t>
        <a:bodyPr/>
        <a:lstStyle/>
        <a:p>
          <a:endParaRPr lang="en-US"/>
        </a:p>
      </dgm:t>
    </dgm:pt>
    <dgm:pt modelId="{FC6CDF38-18DB-459E-A2AF-0B508290B4E1}" type="parTrans" cxnId="{0D0FD0A8-4DC6-41EC-9251-40CE37D9E170}">
      <dgm:prSet/>
      <dgm:spPr/>
      <dgm:t>
        <a:bodyPr/>
        <a:lstStyle/>
        <a:p>
          <a:endParaRPr lang="en-US"/>
        </a:p>
      </dgm:t>
    </dgm:pt>
    <dgm:pt modelId="{3F1FDCDF-1EB7-4AA1-8B79-04C4EB0F0B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noProof="0">
              <a:latin typeface="Sitka Subheading"/>
            </a:rPr>
            <a:t>Effectiveness</a:t>
          </a:r>
          <a:endParaRPr lang="en-US" cap="none" noProof="0"/>
        </a:p>
      </dgm:t>
    </dgm:pt>
    <dgm:pt modelId="{E5B77B67-F4BD-4C8D-AB48-A30D1DD99072}" type="parTrans" cxnId="{572BA2F3-2F08-4216-9892-1C345A3D460F}">
      <dgm:prSet/>
      <dgm:spPr/>
      <dgm:t>
        <a:bodyPr/>
        <a:lstStyle/>
        <a:p>
          <a:endParaRPr lang="de-DE"/>
        </a:p>
      </dgm:t>
    </dgm:pt>
    <dgm:pt modelId="{D491C08C-4EBF-4319-B4B1-8E192789B161}" type="sibTrans" cxnId="{572BA2F3-2F08-4216-9892-1C345A3D460F}">
      <dgm:prSet/>
      <dgm:spPr/>
      <dgm:t>
        <a:bodyPr/>
        <a:lstStyle/>
        <a:p>
          <a:endParaRPr lang="de-DE"/>
        </a:p>
      </dgm:t>
    </dgm:pt>
    <dgm:pt modelId="{EDF353F1-4FF8-4744-B392-D3F9D3F5644B}" type="pres">
      <dgm:prSet presAssocID="{5F39C81B-4CD1-4496-A1C7-FE55E998C321}" presName="root" presStyleCnt="0">
        <dgm:presLayoutVars>
          <dgm:dir/>
          <dgm:resizeHandles val="exact"/>
        </dgm:presLayoutVars>
      </dgm:prSet>
      <dgm:spPr/>
    </dgm:pt>
    <dgm:pt modelId="{CF1C26FD-B1F4-4AFD-BD02-918223D7CD3E}" type="pres">
      <dgm:prSet presAssocID="{B21A40B1-F615-4EEC-A08F-0DAAC51612C5}" presName="compNode" presStyleCnt="0"/>
      <dgm:spPr/>
    </dgm:pt>
    <dgm:pt modelId="{B8DC1D37-B2C7-43F5-A703-1B9D3FB28AEE}" type="pres">
      <dgm:prSet presAssocID="{B21A40B1-F615-4EEC-A08F-0DAAC51612C5}" presName="iconBgRect" presStyleLbl="bgShp" presStyleIdx="0" presStyleCnt="4"/>
      <dgm:spPr/>
    </dgm:pt>
    <dgm:pt modelId="{DA00F6E8-EE84-46FA-AA95-FF4604C343BF}" type="pres">
      <dgm:prSet presAssocID="{B21A40B1-F615-4EEC-A08F-0DAAC51612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üfliste mit einfarbiger Füllung"/>
        </a:ext>
      </dgm:extLst>
    </dgm:pt>
    <dgm:pt modelId="{FAFA458D-710B-4F01-BCB4-D5C39F4A74E1}" type="pres">
      <dgm:prSet presAssocID="{B21A40B1-F615-4EEC-A08F-0DAAC51612C5}" presName="spaceRect" presStyleCnt="0"/>
      <dgm:spPr/>
    </dgm:pt>
    <dgm:pt modelId="{1A5575DD-7555-4CFA-B968-3BAF17982253}" type="pres">
      <dgm:prSet presAssocID="{B21A40B1-F615-4EEC-A08F-0DAAC51612C5}" presName="textRect" presStyleLbl="revTx" presStyleIdx="0" presStyleCnt="4">
        <dgm:presLayoutVars>
          <dgm:chMax val="1"/>
          <dgm:chPref val="1"/>
        </dgm:presLayoutVars>
      </dgm:prSet>
      <dgm:spPr/>
    </dgm:pt>
    <dgm:pt modelId="{76997882-83D6-4B3D-B781-32A20DF568D1}" type="pres">
      <dgm:prSet presAssocID="{8F6BB5D3-0FAA-4AB8-8806-3E15763CBA71}" presName="sibTrans" presStyleCnt="0"/>
      <dgm:spPr/>
    </dgm:pt>
    <dgm:pt modelId="{B5FF18F1-7DD2-4BD0-9C5E-07BE4DC0CCB9}" type="pres">
      <dgm:prSet presAssocID="{98ADD97B-A478-44FE-B952-905B7F862C72}" presName="compNode" presStyleCnt="0"/>
      <dgm:spPr/>
    </dgm:pt>
    <dgm:pt modelId="{01AC4097-47DC-4229-BD11-9B951EA3ADDE}" type="pres">
      <dgm:prSet presAssocID="{98ADD97B-A478-44FE-B952-905B7F862C72}" presName="iconBgRect" presStyleLbl="bgShp" presStyleIdx="1" presStyleCnt="4"/>
      <dgm:spPr/>
    </dgm:pt>
    <dgm:pt modelId="{A7A7FA54-CA6E-40E9-8484-EFA32332AC95}" type="pres">
      <dgm:prSet presAssocID="{98ADD97B-A478-44FE-B952-905B7F862C7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 mit einfarbiger Füllung"/>
        </a:ext>
      </dgm:extLst>
    </dgm:pt>
    <dgm:pt modelId="{090A4C51-CF53-437E-B2CA-3998A0C91936}" type="pres">
      <dgm:prSet presAssocID="{98ADD97B-A478-44FE-B952-905B7F862C72}" presName="spaceRect" presStyleCnt="0"/>
      <dgm:spPr/>
    </dgm:pt>
    <dgm:pt modelId="{AB069065-8D33-4AE5-8305-E2D1685317BF}" type="pres">
      <dgm:prSet presAssocID="{98ADD97B-A478-44FE-B952-905B7F862C72}" presName="textRect" presStyleLbl="revTx" presStyleIdx="1" presStyleCnt="4">
        <dgm:presLayoutVars>
          <dgm:chMax val="1"/>
          <dgm:chPref val="1"/>
        </dgm:presLayoutVars>
      </dgm:prSet>
      <dgm:spPr/>
    </dgm:pt>
    <dgm:pt modelId="{050A224A-EA76-4BA1-987A-ACCEA1F49AF0}" type="pres">
      <dgm:prSet presAssocID="{69B52EE4-5905-44F7-8D8F-6FE4828D1B44}" presName="sibTrans" presStyleCnt="0"/>
      <dgm:spPr/>
    </dgm:pt>
    <dgm:pt modelId="{80A1F450-061D-400B-A800-FF7609A01BB8}" type="pres">
      <dgm:prSet presAssocID="{3F1FDCDF-1EB7-4AA1-8B79-04C4EB0F0B78}" presName="compNode" presStyleCnt="0"/>
      <dgm:spPr/>
    </dgm:pt>
    <dgm:pt modelId="{A6AE290A-2F31-4214-988D-187650162472}" type="pres">
      <dgm:prSet presAssocID="{3F1FDCDF-1EB7-4AA1-8B79-04C4EB0F0B78}" presName="iconBgRect" presStyleLbl="bgShp" presStyleIdx="2" presStyleCnt="4"/>
      <dgm:spPr/>
    </dgm:pt>
    <dgm:pt modelId="{B4EC46DA-67BC-401A-82F3-57D7353AAAA9}" type="pres">
      <dgm:prSet presAssocID="{3F1FDCDF-1EB7-4AA1-8B79-04C4EB0F0B7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 mit einfarbiger Füllung"/>
        </a:ext>
      </dgm:extLst>
    </dgm:pt>
    <dgm:pt modelId="{FEC3196E-996F-4165-8A21-0C497D9684F9}" type="pres">
      <dgm:prSet presAssocID="{3F1FDCDF-1EB7-4AA1-8B79-04C4EB0F0B78}" presName="spaceRect" presStyleCnt="0"/>
      <dgm:spPr/>
    </dgm:pt>
    <dgm:pt modelId="{90810D0B-92C4-4931-9304-F1FDE036D8E7}" type="pres">
      <dgm:prSet presAssocID="{3F1FDCDF-1EB7-4AA1-8B79-04C4EB0F0B78}" presName="textRect" presStyleLbl="revTx" presStyleIdx="2" presStyleCnt="4">
        <dgm:presLayoutVars>
          <dgm:chMax val="1"/>
          <dgm:chPref val="1"/>
        </dgm:presLayoutVars>
      </dgm:prSet>
      <dgm:spPr/>
    </dgm:pt>
    <dgm:pt modelId="{C47B3924-5866-44F0-8E6D-F869B1EF78A3}" type="pres">
      <dgm:prSet presAssocID="{D491C08C-4EBF-4319-B4B1-8E192789B161}" presName="sibTrans" presStyleCnt="0"/>
      <dgm:spPr/>
    </dgm:pt>
    <dgm:pt modelId="{0F77CEA0-FD3D-4629-B5B7-9729D4F565D6}" type="pres">
      <dgm:prSet presAssocID="{64309F29-688B-4567-AF9A-82A814D26BDE}" presName="compNode" presStyleCnt="0"/>
      <dgm:spPr/>
    </dgm:pt>
    <dgm:pt modelId="{60E7B61B-A6D8-4DAA-B23E-246038E7E809}" type="pres">
      <dgm:prSet presAssocID="{64309F29-688B-4567-AF9A-82A814D26BDE}" presName="iconBgRect" presStyleLbl="bgShp" presStyleIdx="3" presStyleCnt="4"/>
      <dgm:spPr/>
    </dgm:pt>
    <dgm:pt modelId="{5468FF8B-F26F-43EF-A506-96AD11D95E3B}" type="pres">
      <dgm:prSet presAssocID="{64309F29-688B-4567-AF9A-82A814D26B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kendiagramm mit einfarbiger Füllung"/>
        </a:ext>
      </dgm:extLst>
    </dgm:pt>
    <dgm:pt modelId="{34011EB8-5655-4AC7-A39F-5F25913F17A0}" type="pres">
      <dgm:prSet presAssocID="{64309F29-688B-4567-AF9A-82A814D26BDE}" presName="spaceRect" presStyleCnt="0"/>
      <dgm:spPr/>
    </dgm:pt>
    <dgm:pt modelId="{F7DAD4C2-C6EC-4522-B815-933ED536E429}" type="pres">
      <dgm:prSet presAssocID="{64309F29-688B-4567-AF9A-82A814D26BD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96FD323-AF8D-4C80-99EC-B679DD921292}" type="presOf" srcId="{98ADD97B-A478-44FE-B952-905B7F862C72}" destId="{AB069065-8D33-4AE5-8305-E2D1685317BF}" srcOrd="0" destOrd="0" presId="urn:microsoft.com/office/officeart/2018/5/layout/IconCircleLabelList"/>
    <dgm:cxn modelId="{A1D2973F-B694-4EBD-80DE-97FCB84C56EE}" type="presOf" srcId="{5F39C81B-4CD1-4496-A1C7-FE55E998C321}" destId="{EDF353F1-4FF8-4744-B392-D3F9D3F5644B}" srcOrd="0" destOrd="0" presId="urn:microsoft.com/office/officeart/2018/5/layout/IconCircleLabelList"/>
    <dgm:cxn modelId="{F82AA25D-B133-4C93-941C-B46BAE4C04BE}" type="presOf" srcId="{B21A40B1-F615-4EEC-A08F-0DAAC51612C5}" destId="{1A5575DD-7555-4CFA-B968-3BAF17982253}" srcOrd="0" destOrd="0" presId="urn:microsoft.com/office/officeart/2018/5/layout/IconCircleLabelList"/>
    <dgm:cxn modelId="{5EB07F41-7C47-4E61-ADC5-E68019B738BA}" type="presOf" srcId="{64309F29-688B-4567-AF9A-82A814D26BDE}" destId="{F7DAD4C2-C6EC-4522-B815-933ED536E429}" srcOrd="0" destOrd="0" presId="urn:microsoft.com/office/officeart/2018/5/layout/IconCircleLabelList"/>
    <dgm:cxn modelId="{30C3D553-838C-4F37-8288-3AD9B4E4F235}" type="presOf" srcId="{3F1FDCDF-1EB7-4AA1-8B79-04C4EB0F0B78}" destId="{90810D0B-92C4-4931-9304-F1FDE036D8E7}" srcOrd="0" destOrd="0" presId="urn:microsoft.com/office/officeart/2018/5/layout/IconCircleLabelList"/>
    <dgm:cxn modelId="{0D0FD0A8-4DC6-41EC-9251-40CE37D9E170}" srcId="{5F39C81B-4CD1-4496-A1C7-FE55E998C321}" destId="{98ADD97B-A478-44FE-B952-905B7F862C72}" srcOrd="1" destOrd="0" parTransId="{FC6CDF38-18DB-459E-A2AF-0B508290B4E1}" sibTransId="{69B52EE4-5905-44F7-8D8F-6FE4828D1B44}"/>
    <dgm:cxn modelId="{F5ACFACB-DD1E-4398-B79D-B72EF6A5A8F6}" srcId="{5F39C81B-4CD1-4496-A1C7-FE55E998C321}" destId="{B21A40B1-F615-4EEC-A08F-0DAAC51612C5}" srcOrd="0" destOrd="0" parTransId="{34310848-013B-41C8-B0C6-530C20801884}" sibTransId="{8F6BB5D3-0FAA-4AB8-8806-3E15763CBA71}"/>
    <dgm:cxn modelId="{575E89CD-E0AD-4C6B-9384-68B084E2BD65}" srcId="{5F39C81B-4CD1-4496-A1C7-FE55E998C321}" destId="{64309F29-688B-4567-AF9A-82A814D26BDE}" srcOrd="3" destOrd="0" parTransId="{9903BB21-1AB6-4BA1-84EB-D5CC849B7045}" sibTransId="{C35C5DD7-232B-4DEB-9026-6F65823EBE63}"/>
    <dgm:cxn modelId="{572BA2F3-2F08-4216-9892-1C345A3D460F}" srcId="{5F39C81B-4CD1-4496-A1C7-FE55E998C321}" destId="{3F1FDCDF-1EB7-4AA1-8B79-04C4EB0F0B78}" srcOrd="2" destOrd="0" parTransId="{E5B77B67-F4BD-4C8D-AB48-A30D1DD99072}" sibTransId="{D491C08C-4EBF-4319-B4B1-8E192789B161}"/>
    <dgm:cxn modelId="{3E9C8C0E-C907-4DEC-A853-044FFE8A72C6}" type="presParOf" srcId="{EDF353F1-4FF8-4744-B392-D3F9D3F5644B}" destId="{CF1C26FD-B1F4-4AFD-BD02-918223D7CD3E}" srcOrd="0" destOrd="0" presId="urn:microsoft.com/office/officeart/2018/5/layout/IconCircleLabelList"/>
    <dgm:cxn modelId="{36BFB39A-A6F6-4268-89B4-5129D508DD75}" type="presParOf" srcId="{CF1C26FD-B1F4-4AFD-BD02-918223D7CD3E}" destId="{B8DC1D37-B2C7-43F5-A703-1B9D3FB28AEE}" srcOrd="0" destOrd="0" presId="urn:microsoft.com/office/officeart/2018/5/layout/IconCircleLabelList"/>
    <dgm:cxn modelId="{FF297430-E4E8-47C0-B392-A3F84BCEEFAE}" type="presParOf" srcId="{CF1C26FD-B1F4-4AFD-BD02-918223D7CD3E}" destId="{DA00F6E8-EE84-46FA-AA95-FF4604C343BF}" srcOrd="1" destOrd="0" presId="urn:microsoft.com/office/officeart/2018/5/layout/IconCircleLabelList"/>
    <dgm:cxn modelId="{F220AA38-DFB8-459C-9B0A-1F021CA1AF81}" type="presParOf" srcId="{CF1C26FD-B1F4-4AFD-BD02-918223D7CD3E}" destId="{FAFA458D-710B-4F01-BCB4-D5C39F4A74E1}" srcOrd="2" destOrd="0" presId="urn:microsoft.com/office/officeart/2018/5/layout/IconCircleLabelList"/>
    <dgm:cxn modelId="{69307536-4BB6-49B5-865D-6E107D29BB79}" type="presParOf" srcId="{CF1C26FD-B1F4-4AFD-BD02-918223D7CD3E}" destId="{1A5575DD-7555-4CFA-B968-3BAF17982253}" srcOrd="3" destOrd="0" presId="urn:microsoft.com/office/officeart/2018/5/layout/IconCircleLabelList"/>
    <dgm:cxn modelId="{32823554-88F6-4369-9066-D98D6CE31625}" type="presParOf" srcId="{EDF353F1-4FF8-4744-B392-D3F9D3F5644B}" destId="{76997882-83D6-4B3D-B781-32A20DF568D1}" srcOrd="1" destOrd="0" presId="urn:microsoft.com/office/officeart/2018/5/layout/IconCircleLabelList"/>
    <dgm:cxn modelId="{0E04816A-3C0E-4EFD-BCA4-ECE5B754D8FA}" type="presParOf" srcId="{EDF353F1-4FF8-4744-B392-D3F9D3F5644B}" destId="{B5FF18F1-7DD2-4BD0-9C5E-07BE4DC0CCB9}" srcOrd="2" destOrd="0" presId="urn:microsoft.com/office/officeart/2018/5/layout/IconCircleLabelList"/>
    <dgm:cxn modelId="{E09721FA-07A7-4742-B050-A5847BBF5F06}" type="presParOf" srcId="{B5FF18F1-7DD2-4BD0-9C5E-07BE4DC0CCB9}" destId="{01AC4097-47DC-4229-BD11-9B951EA3ADDE}" srcOrd="0" destOrd="0" presId="urn:microsoft.com/office/officeart/2018/5/layout/IconCircleLabelList"/>
    <dgm:cxn modelId="{58A5F7A4-1E5E-4B58-B6B8-8518EB700494}" type="presParOf" srcId="{B5FF18F1-7DD2-4BD0-9C5E-07BE4DC0CCB9}" destId="{A7A7FA54-CA6E-40E9-8484-EFA32332AC95}" srcOrd="1" destOrd="0" presId="urn:microsoft.com/office/officeart/2018/5/layout/IconCircleLabelList"/>
    <dgm:cxn modelId="{08725BC5-1189-4F7A-81D5-32187EDC91AC}" type="presParOf" srcId="{B5FF18F1-7DD2-4BD0-9C5E-07BE4DC0CCB9}" destId="{090A4C51-CF53-437E-B2CA-3998A0C91936}" srcOrd="2" destOrd="0" presId="urn:microsoft.com/office/officeart/2018/5/layout/IconCircleLabelList"/>
    <dgm:cxn modelId="{F8AA4582-5F8E-4B20-B78E-D5BDB6F508E5}" type="presParOf" srcId="{B5FF18F1-7DD2-4BD0-9C5E-07BE4DC0CCB9}" destId="{AB069065-8D33-4AE5-8305-E2D1685317BF}" srcOrd="3" destOrd="0" presId="urn:microsoft.com/office/officeart/2018/5/layout/IconCircleLabelList"/>
    <dgm:cxn modelId="{B6967023-22D9-4C06-A386-A28B6B4D0B7D}" type="presParOf" srcId="{EDF353F1-4FF8-4744-B392-D3F9D3F5644B}" destId="{050A224A-EA76-4BA1-987A-ACCEA1F49AF0}" srcOrd="3" destOrd="0" presId="urn:microsoft.com/office/officeart/2018/5/layout/IconCircleLabelList"/>
    <dgm:cxn modelId="{EB22290F-77E5-4E19-8398-1AC9A6005BAA}" type="presParOf" srcId="{EDF353F1-4FF8-4744-B392-D3F9D3F5644B}" destId="{80A1F450-061D-400B-A800-FF7609A01BB8}" srcOrd="4" destOrd="0" presId="urn:microsoft.com/office/officeart/2018/5/layout/IconCircleLabelList"/>
    <dgm:cxn modelId="{70B2D674-8B9B-48B4-82F5-0E0B3FED4300}" type="presParOf" srcId="{80A1F450-061D-400B-A800-FF7609A01BB8}" destId="{A6AE290A-2F31-4214-988D-187650162472}" srcOrd="0" destOrd="0" presId="urn:microsoft.com/office/officeart/2018/5/layout/IconCircleLabelList"/>
    <dgm:cxn modelId="{5DC22A93-A3E1-4199-9621-934A05F7E6ED}" type="presParOf" srcId="{80A1F450-061D-400B-A800-FF7609A01BB8}" destId="{B4EC46DA-67BC-401A-82F3-57D7353AAAA9}" srcOrd="1" destOrd="0" presId="urn:microsoft.com/office/officeart/2018/5/layout/IconCircleLabelList"/>
    <dgm:cxn modelId="{B6E4B995-7A04-4561-917D-F2B619F5B056}" type="presParOf" srcId="{80A1F450-061D-400B-A800-FF7609A01BB8}" destId="{FEC3196E-996F-4165-8A21-0C497D9684F9}" srcOrd="2" destOrd="0" presId="urn:microsoft.com/office/officeart/2018/5/layout/IconCircleLabelList"/>
    <dgm:cxn modelId="{C57E02DF-5856-4686-B04A-E93F1FE5D754}" type="presParOf" srcId="{80A1F450-061D-400B-A800-FF7609A01BB8}" destId="{90810D0B-92C4-4931-9304-F1FDE036D8E7}" srcOrd="3" destOrd="0" presId="urn:microsoft.com/office/officeart/2018/5/layout/IconCircleLabelList"/>
    <dgm:cxn modelId="{E952FAB2-3A2E-48AF-A647-D9951C99781B}" type="presParOf" srcId="{EDF353F1-4FF8-4744-B392-D3F9D3F5644B}" destId="{C47B3924-5866-44F0-8E6D-F869B1EF78A3}" srcOrd="5" destOrd="0" presId="urn:microsoft.com/office/officeart/2018/5/layout/IconCircleLabelList"/>
    <dgm:cxn modelId="{396F2630-AB43-453E-B077-817BC35D7462}" type="presParOf" srcId="{EDF353F1-4FF8-4744-B392-D3F9D3F5644B}" destId="{0F77CEA0-FD3D-4629-B5B7-9729D4F565D6}" srcOrd="6" destOrd="0" presId="urn:microsoft.com/office/officeart/2018/5/layout/IconCircleLabelList"/>
    <dgm:cxn modelId="{C6A49D3D-E3ED-465E-AEC6-D4E944F27A1D}" type="presParOf" srcId="{0F77CEA0-FD3D-4629-B5B7-9729D4F565D6}" destId="{60E7B61B-A6D8-4DAA-B23E-246038E7E809}" srcOrd="0" destOrd="0" presId="urn:microsoft.com/office/officeart/2018/5/layout/IconCircleLabelList"/>
    <dgm:cxn modelId="{9281222E-C484-4171-AD92-5E8957D4986B}" type="presParOf" srcId="{0F77CEA0-FD3D-4629-B5B7-9729D4F565D6}" destId="{5468FF8B-F26F-43EF-A506-96AD11D95E3B}" srcOrd="1" destOrd="0" presId="urn:microsoft.com/office/officeart/2018/5/layout/IconCircleLabelList"/>
    <dgm:cxn modelId="{0D42AD79-E361-4BA1-908F-450A626172A3}" type="presParOf" srcId="{0F77CEA0-FD3D-4629-B5B7-9729D4F565D6}" destId="{34011EB8-5655-4AC7-A39F-5F25913F17A0}" srcOrd="2" destOrd="0" presId="urn:microsoft.com/office/officeart/2018/5/layout/IconCircleLabelList"/>
    <dgm:cxn modelId="{1169E703-C0AA-4528-B58A-3BFA15410770}" type="presParOf" srcId="{0F77CEA0-FD3D-4629-B5B7-9729D4F565D6}" destId="{F7DAD4C2-C6EC-4522-B815-933ED536E42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EC7C3-81CA-497E-9A52-93323F69B6EE}">
      <dsp:nvSpPr>
        <dsp:cNvPr id="0" name=""/>
        <dsp:cNvSpPr/>
      </dsp:nvSpPr>
      <dsp:spPr>
        <a:xfrm>
          <a:off x="0" y="1475"/>
          <a:ext cx="6858000" cy="62887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2FEEE-9779-40CC-B4FC-366D8DB8D49B}">
      <dsp:nvSpPr>
        <dsp:cNvPr id="0" name=""/>
        <dsp:cNvSpPr/>
      </dsp:nvSpPr>
      <dsp:spPr>
        <a:xfrm>
          <a:off x="190233" y="142972"/>
          <a:ext cx="345879" cy="3458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8D144-9093-49DF-9623-6B505136ED18}">
      <dsp:nvSpPr>
        <dsp:cNvPr id="0" name=""/>
        <dsp:cNvSpPr/>
      </dsp:nvSpPr>
      <dsp:spPr>
        <a:xfrm>
          <a:off x="726347" y="1475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Sitka Subheading"/>
            </a:rPr>
            <a:t> </a:t>
          </a:r>
          <a:r>
            <a:rPr lang="en-US" sz="1900" kern="1200">
              <a:solidFill>
                <a:schemeClr val="bg1"/>
              </a:solidFill>
              <a:latin typeface="Sitka Subheading"/>
            </a:rPr>
            <a:t>Background</a:t>
          </a:r>
          <a:endParaRPr lang="en-US" sz="1900" kern="1200">
            <a:solidFill>
              <a:schemeClr val="bg1"/>
            </a:solidFill>
          </a:endParaRPr>
        </a:p>
      </dsp:txBody>
      <dsp:txXfrm>
        <a:off x="726347" y="1475"/>
        <a:ext cx="6131652" cy="628872"/>
      </dsp:txXfrm>
    </dsp:sp>
    <dsp:sp modelId="{DC4A3E2F-933C-43E8-999A-E5717A3BDC5A}">
      <dsp:nvSpPr>
        <dsp:cNvPr id="0" name=""/>
        <dsp:cNvSpPr/>
      </dsp:nvSpPr>
      <dsp:spPr>
        <a:xfrm>
          <a:off x="0" y="776365"/>
          <a:ext cx="6858000" cy="628872"/>
        </a:xfrm>
        <a:prstGeom prst="roundRect">
          <a:avLst>
            <a:gd name="adj" fmla="val 10000"/>
          </a:avLst>
        </a:prstGeom>
        <a:solidFill>
          <a:srgbClr val="CECFCF"/>
        </a:soli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5C397B6C-AAC0-4739-9C57-A117AB40B1E0}">
      <dsp:nvSpPr>
        <dsp:cNvPr id="0" name=""/>
        <dsp:cNvSpPr/>
      </dsp:nvSpPr>
      <dsp:spPr>
        <a:xfrm>
          <a:off x="190233" y="929062"/>
          <a:ext cx="345879" cy="3458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E2403-C894-4CD2-B1FE-BD72721CADB4}">
      <dsp:nvSpPr>
        <dsp:cNvPr id="0" name=""/>
        <dsp:cNvSpPr/>
      </dsp:nvSpPr>
      <dsp:spPr>
        <a:xfrm>
          <a:off x="726347" y="782484"/>
          <a:ext cx="6131652" cy="628872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err="1">
              <a:solidFill>
                <a:schemeClr val="bg1"/>
              </a:solidFill>
              <a:latin typeface="Avenir Next LT Pro (Textkörper)"/>
              <a:ea typeface="+mn-ea"/>
              <a:cs typeface="+mn-cs"/>
            </a:rPr>
            <a:t>Introduction</a:t>
          </a:r>
          <a:endParaRPr lang="en-US" sz="1900" kern="1200">
            <a:solidFill>
              <a:schemeClr val="bg1"/>
            </a:solidFill>
            <a:latin typeface="Avenir Next LT Pro (Textkörper)"/>
          </a:endParaRPr>
        </a:p>
      </dsp:txBody>
      <dsp:txXfrm>
        <a:off x="726347" y="782484"/>
        <a:ext cx="6131652" cy="628872"/>
      </dsp:txXfrm>
    </dsp:sp>
    <dsp:sp modelId="{A5C1617D-28D3-4971-A42A-44B87F678A74}">
      <dsp:nvSpPr>
        <dsp:cNvPr id="0" name=""/>
        <dsp:cNvSpPr/>
      </dsp:nvSpPr>
      <dsp:spPr>
        <a:xfrm>
          <a:off x="0" y="1573655"/>
          <a:ext cx="6858000" cy="62887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FC25D-4B6E-4BBC-B6D5-C7204387D9BA}">
      <dsp:nvSpPr>
        <dsp:cNvPr id="0" name=""/>
        <dsp:cNvSpPr/>
      </dsp:nvSpPr>
      <dsp:spPr>
        <a:xfrm>
          <a:off x="190233" y="1715152"/>
          <a:ext cx="345879" cy="3458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23071-1CE6-4C13-8F2F-BA72C0FC50D0}">
      <dsp:nvSpPr>
        <dsp:cNvPr id="0" name=""/>
        <dsp:cNvSpPr/>
      </dsp:nvSpPr>
      <dsp:spPr>
        <a:xfrm>
          <a:off x="726347" y="1573655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>
              <a:solidFill>
                <a:schemeClr val="bg1"/>
              </a:solidFill>
              <a:latin typeface="Avenir Next LT Pro (Textkörper)"/>
              <a:ea typeface="+mn-ea"/>
              <a:cs typeface="+mn-cs"/>
            </a:rPr>
            <a:t> </a:t>
          </a:r>
          <a:r>
            <a:rPr lang="de-DE" sz="1900" kern="1200">
              <a:solidFill>
                <a:schemeClr val="bg1"/>
              </a:solidFill>
            </a:rPr>
            <a:t>Project Management</a:t>
          </a:r>
        </a:p>
      </dsp:txBody>
      <dsp:txXfrm>
        <a:off x="726347" y="1573655"/>
        <a:ext cx="6131652" cy="628872"/>
      </dsp:txXfrm>
    </dsp:sp>
    <dsp:sp modelId="{E0E85432-AE29-4870-873C-F2FDB14EA2BA}">
      <dsp:nvSpPr>
        <dsp:cNvPr id="0" name=""/>
        <dsp:cNvSpPr/>
      </dsp:nvSpPr>
      <dsp:spPr>
        <a:xfrm>
          <a:off x="0" y="2364588"/>
          <a:ext cx="6858000" cy="62887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5E2EF-FE99-4DD0-972C-9B6ED708AB4C}">
      <dsp:nvSpPr>
        <dsp:cNvPr id="0" name=""/>
        <dsp:cNvSpPr/>
      </dsp:nvSpPr>
      <dsp:spPr>
        <a:xfrm>
          <a:off x="190233" y="2501242"/>
          <a:ext cx="345879" cy="3458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A763D-FC25-48F7-AA07-DC838EC5BC5E}">
      <dsp:nvSpPr>
        <dsp:cNvPr id="0" name=""/>
        <dsp:cNvSpPr/>
      </dsp:nvSpPr>
      <dsp:spPr>
        <a:xfrm>
          <a:off x="726347" y="2359746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>
              <a:solidFill>
                <a:schemeClr val="bg1"/>
              </a:solidFill>
            </a:rPr>
            <a:t>Demo</a:t>
          </a:r>
        </a:p>
      </dsp:txBody>
      <dsp:txXfrm>
        <a:off x="726347" y="2359746"/>
        <a:ext cx="6131652" cy="628872"/>
      </dsp:txXfrm>
    </dsp:sp>
    <dsp:sp modelId="{777B9ED5-43FE-462A-84D5-18AA1C88A114}">
      <dsp:nvSpPr>
        <dsp:cNvPr id="0" name=""/>
        <dsp:cNvSpPr/>
      </dsp:nvSpPr>
      <dsp:spPr>
        <a:xfrm>
          <a:off x="0" y="3145836"/>
          <a:ext cx="6858000" cy="628872"/>
        </a:xfrm>
        <a:prstGeom prst="roundRect">
          <a:avLst>
            <a:gd name="adj" fmla="val 10000"/>
          </a:avLst>
        </a:prstGeom>
        <a:solidFill>
          <a:srgbClr val="CECFCF"/>
        </a:soli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F5211C4E-2700-45CD-AE9D-1BCC24385894}">
      <dsp:nvSpPr>
        <dsp:cNvPr id="0" name=""/>
        <dsp:cNvSpPr/>
      </dsp:nvSpPr>
      <dsp:spPr>
        <a:xfrm>
          <a:off x="190233" y="3287332"/>
          <a:ext cx="345879" cy="34587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17E2D-E6F6-4DBA-9BA4-9B57CEF3BDA1}">
      <dsp:nvSpPr>
        <dsp:cNvPr id="0" name=""/>
        <dsp:cNvSpPr/>
      </dsp:nvSpPr>
      <dsp:spPr>
        <a:xfrm>
          <a:off x="726347" y="3145836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err="1">
              <a:solidFill>
                <a:schemeClr val="bg1"/>
              </a:solidFill>
            </a:rPr>
            <a:t>Verification</a:t>
          </a:r>
          <a:r>
            <a:rPr lang="de-DE" sz="1900" kern="1200">
              <a:solidFill>
                <a:schemeClr val="bg1"/>
              </a:solidFill>
            </a:rPr>
            <a:t> &amp; Validation</a:t>
          </a:r>
          <a:r>
            <a:rPr lang="de-DE" sz="1900" kern="1200">
              <a:solidFill>
                <a:schemeClr val="bg1"/>
              </a:solidFill>
              <a:latin typeface="Sitka Subheading"/>
            </a:rPr>
            <a:t> </a:t>
          </a:r>
          <a:endParaRPr lang="en-US" sz="1900" kern="1200">
            <a:solidFill>
              <a:schemeClr val="bg1"/>
            </a:solidFill>
          </a:endParaRPr>
        </a:p>
      </dsp:txBody>
      <dsp:txXfrm>
        <a:off x="726347" y="3145836"/>
        <a:ext cx="6131652" cy="628872"/>
      </dsp:txXfrm>
    </dsp:sp>
    <dsp:sp modelId="{91C9E855-C701-47CD-83EA-58550F59D9EC}">
      <dsp:nvSpPr>
        <dsp:cNvPr id="0" name=""/>
        <dsp:cNvSpPr/>
      </dsp:nvSpPr>
      <dsp:spPr>
        <a:xfrm>
          <a:off x="0" y="3931926"/>
          <a:ext cx="6858000" cy="628872"/>
        </a:xfrm>
        <a:prstGeom prst="roundRect">
          <a:avLst>
            <a:gd name="adj" fmla="val 10000"/>
          </a:avLst>
        </a:prstGeom>
        <a:solidFill>
          <a:srgbClr val="CECFCF"/>
        </a:soli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</dsp:sp>
    <dsp:sp modelId="{B0A1D54E-2ED9-4CAC-B930-1C48F1A88C48}">
      <dsp:nvSpPr>
        <dsp:cNvPr id="0" name=""/>
        <dsp:cNvSpPr/>
      </dsp:nvSpPr>
      <dsp:spPr>
        <a:xfrm>
          <a:off x="190233" y="4073422"/>
          <a:ext cx="345879" cy="34587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BD4CA-A950-4BAF-959C-DDDFB9EBB08B}">
      <dsp:nvSpPr>
        <dsp:cNvPr id="0" name=""/>
        <dsp:cNvSpPr/>
      </dsp:nvSpPr>
      <dsp:spPr>
        <a:xfrm>
          <a:off x="726347" y="3931926"/>
          <a:ext cx="6131652" cy="6288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56" tIns="66556" rIns="66556" bIns="6655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err="1">
              <a:solidFill>
                <a:schemeClr val="bg1"/>
              </a:solidFill>
            </a:rPr>
            <a:t>Conclusion</a:t>
          </a:r>
          <a:r>
            <a:rPr lang="de-DE" sz="1900" kern="1200">
              <a:solidFill>
                <a:schemeClr val="bg1"/>
              </a:solidFill>
            </a:rPr>
            <a:t> &amp; Outlook</a:t>
          </a:r>
          <a:endParaRPr lang="en-US" sz="1900" kern="1200">
            <a:solidFill>
              <a:schemeClr val="bg1"/>
            </a:solidFill>
          </a:endParaRPr>
        </a:p>
      </dsp:txBody>
      <dsp:txXfrm>
        <a:off x="726347" y="3931926"/>
        <a:ext cx="6131652" cy="628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C34656-1022-4357-8259-695B0647862B}">
      <dsp:nvSpPr>
        <dsp:cNvPr id="0" name=""/>
        <dsp:cNvSpPr/>
      </dsp:nvSpPr>
      <dsp:spPr>
        <a:xfrm>
          <a:off x="113437" y="594719"/>
          <a:ext cx="777000" cy="777000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1AC8E-87B3-4939-9289-43AAFC23EB0C}">
      <dsp:nvSpPr>
        <dsp:cNvPr id="0" name=""/>
        <dsp:cNvSpPr/>
      </dsp:nvSpPr>
      <dsp:spPr>
        <a:xfrm>
          <a:off x="276607" y="757889"/>
          <a:ext cx="450660" cy="450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3490B-9012-4DF6-9FD8-2FE6C45FC18D}">
      <dsp:nvSpPr>
        <dsp:cNvPr id="0" name=""/>
        <dsp:cNvSpPr/>
      </dsp:nvSpPr>
      <dsp:spPr>
        <a:xfrm>
          <a:off x="1097285" y="579055"/>
          <a:ext cx="3514721" cy="7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tx1"/>
            </a:solidFill>
          </a:endParaRPr>
        </a:p>
      </dsp:txBody>
      <dsp:txXfrm>
        <a:off x="1097285" y="579055"/>
        <a:ext cx="3514721" cy="777000"/>
      </dsp:txXfrm>
    </dsp:sp>
    <dsp:sp modelId="{A98101DA-B2A3-4869-BD58-67AF659DCF50}">
      <dsp:nvSpPr>
        <dsp:cNvPr id="0" name=""/>
        <dsp:cNvSpPr/>
      </dsp:nvSpPr>
      <dsp:spPr>
        <a:xfrm>
          <a:off x="113437" y="1687972"/>
          <a:ext cx="777000" cy="777000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ECE963-ADAC-4C8F-9F59-94DB40F42EFB}">
      <dsp:nvSpPr>
        <dsp:cNvPr id="0" name=""/>
        <dsp:cNvSpPr/>
      </dsp:nvSpPr>
      <dsp:spPr>
        <a:xfrm>
          <a:off x="276607" y="1849615"/>
          <a:ext cx="450660" cy="450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7B6E2-4CE1-40D7-8819-69A298E43543}">
      <dsp:nvSpPr>
        <dsp:cNvPr id="0" name=""/>
        <dsp:cNvSpPr/>
      </dsp:nvSpPr>
      <dsp:spPr>
        <a:xfrm>
          <a:off x="0" y="2558049"/>
          <a:ext cx="3317835" cy="7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0" y="2558049"/>
        <a:ext cx="3317835" cy="777000"/>
      </dsp:txXfrm>
    </dsp:sp>
    <dsp:sp modelId="{7AB58C0D-0C5B-441A-AD35-F421C8C1D3DB}">
      <dsp:nvSpPr>
        <dsp:cNvPr id="0" name=""/>
        <dsp:cNvSpPr/>
      </dsp:nvSpPr>
      <dsp:spPr>
        <a:xfrm>
          <a:off x="113437" y="2800952"/>
          <a:ext cx="777000" cy="777000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9E2B2-2B63-4BF6-8BA1-BAFD9301EF42}">
      <dsp:nvSpPr>
        <dsp:cNvPr id="0" name=""/>
        <dsp:cNvSpPr/>
      </dsp:nvSpPr>
      <dsp:spPr>
        <a:xfrm>
          <a:off x="282759" y="2933886"/>
          <a:ext cx="450660" cy="450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F0605-3419-46A8-AB81-04F159949840}">
      <dsp:nvSpPr>
        <dsp:cNvPr id="0" name=""/>
        <dsp:cNvSpPr/>
      </dsp:nvSpPr>
      <dsp:spPr>
        <a:xfrm>
          <a:off x="1056937" y="2947277"/>
          <a:ext cx="1831499" cy="7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400" kern="1200"/>
        </a:p>
      </dsp:txBody>
      <dsp:txXfrm>
        <a:off x="1056937" y="2947277"/>
        <a:ext cx="1831499" cy="777000"/>
      </dsp:txXfrm>
    </dsp:sp>
    <dsp:sp modelId="{1388C3BB-7EE1-41AE-A92C-C3D1AF69B2E6}">
      <dsp:nvSpPr>
        <dsp:cNvPr id="0" name=""/>
        <dsp:cNvSpPr/>
      </dsp:nvSpPr>
      <dsp:spPr>
        <a:xfrm>
          <a:off x="119585" y="3907416"/>
          <a:ext cx="777000" cy="777000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239ACE-229D-4E3E-B00D-5D369A9F8193}">
      <dsp:nvSpPr>
        <dsp:cNvPr id="0" name=""/>
        <dsp:cNvSpPr/>
      </dsp:nvSpPr>
      <dsp:spPr>
        <a:xfrm>
          <a:off x="282760" y="4070586"/>
          <a:ext cx="450660" cy="450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B5967-F8E6-4B73-AF69-483127377DDB}">
      <dsp:nvSpPr>
        <dsp:cNvPr id="0" name=""/>
        <dsp:cNvSpPr/>
      </dsp:nvSpPr>
      <dsp:spPr>
        <a:xfrm>
          <a:off x="4151062" y="3962280"/>
          <a:ext cx="1831499" cy="7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400" kern="1200">
            <a:latin typeface="Sitka Subheading"/>
          </a:endParaRPr>
        </a:p>
      </dsp:txBody>
      <dsp:txXfrm>
        <a:off x="4151062" y="3962280"/>
        <a:ext cx="1831499" cy="777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C1D37-B2C7-43F5-A703-1B9D3FB28AEE}">
      <dsp:nvSpPr>
        <dsp:cNvPr id="0" name=""/>
        <dsp:cNvSpPr/>
      </dsp:nvSpPr>
      <dsp:spPr>
        <a:xfrm>
          <a:off x="466588" y="607341"/>
          <a:ext cx="1436092" cy="14360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0F6E8-EE84-46FA-AA95-FF4604C343BF}">
      <dsp:nvSpPr>
        <dsp:cNvPr id="0" name=""/>
        <dsp:cNvSpPr/>
      </dsp:nvSpPr>
      <dsp:spPr>
        <a:xfrm>
          <a:off x="772640" y="913393"/>
          <a:ext cx="823987" cy="8239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575DD-7555-4CFA-B968-3BAF17982253}">
      <dsp:nvSpPr>
        <dsp:cNvPr id="0" name=""/>
        <dsp:cNvSpPr/>
      </dsp:nvSpPr>
      <dsp:spPr>
        <a:xfrm>
          <a:off x="7509" y="2490741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cap="none" noProof="0">
              <a:latin typeface="Sitka Subheading"/>
            </a:rPr>
            <a:t>Unit</a:t>
          </a:r>
          <a:r>
            <a:rPr lang="en-US" sz="3100" kern="1200" cap="none" noProof="0"/>
            <a:t> Tests</a:t>
          </a:r>
        </a:p>
      </dsp:txBody>
      <dsp:txXfrm>
        <a:off x="7509" y="2490741"/>
        <a:ext cx="2354250" cy="720000"/>
      </dsp:txXfrm>
    </dsp:sp>
    <dsp:sp modelId="{01AC4097-47DC-4229-BD11-9B951EA3ADDE}">
      <dsp:nvSpPr>
        <dsp:cNvPr id="0" name=""/>
        <dsp:cNvSpPr/>
      </dsp:nvSpPr>
      <dsp:spPr>
        <a:xfrm>
          <a:off x="3232831" y="607341"/>
          <a:ext cx="1436092" cy="14360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7FA54-CA6E-40E9-8484-EFA32332AC95}">
      <dsp:nvSpPr>
        <dsp:cNvPr id="0" name=""/>
        <dsp:cNvSpPr/>
      </dsp:nvSpPr>
      <dsp:spPr>
        <a:xfrm>
          <a:off x="3538884" y="913393"/>
          <a:ext cx="823987" cy="8239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69065-8D33-4AE5-8305-E2D1685317BF}">
      <dsp:nvSpPr>
        <dsp:cNvPr id="0" name=""/>
        <dsp:cNvSpPr/>
      </dsp:nvSpPr>
      <dsp:spPr>
        <a:xfrm>
          <a:off x="2773753" y="2490741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cap="none" noProof="0">
              <a:latin typeface="Sitka Subheading"/>
            </a:rPr>
            <a:t>Robustness</a:t>
          </a:r>
          <a:endParaRPr lang="en-US" sz="3100" kern="1200" cap="none" noProof="0"/>
        </a:p>
      </dsp:txBody>
      <dsp:txXfrm>
        <a:off x="2773753" y="2490741"/>
        <a:ext cx="2354250" cy="720000"/>
      </dsp:txXfrm>
    </dsp:sp>
    <dsp:sp modelId="{A6AE290A-2F31-4214-988D-187650162472}">
      <dsp:nvSpPr>
        <dsp:cNvPr id="0" name=""/>
        <dsp:cNvSpPr/>
      </dsp:nvSpPr>
      <dsp:spPr>
        <a:xfrm>
          <a:off x="5999075" y="607341"/>
          <a:ext cx="1436092" cy="14360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EC46DA-67BC-401A-82F3-57D7353AAAA9}">
      <dsp:nvSpPr>
        <dsp:cNvPr id="0" name=""/>
        <dsp:cNvSpPr/>
      </dsp:nvSpPr>
      <dsp:spPr>
        <a:xfrm>
          <a:off x="6305128" y="913393"/>
          <a:ext cx="823987" cy="8239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10D0B-92C4-4931-9304-F1FDE036D8E7}">
      <dsp:nvSpPr>
        <dsp:cNvPr id="0" name=""/>
        <dsp:cNvSpPr/>
      </dsp:nvSpPr>
      <dsp:spPr>
        <a:xfrm>
          <a:off x="5539996" y="2490741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cap="none" noProof="0">
              <a:latin typeface="Sitka Subheading"/>
            </a:rPr>
            <a:t>Effectiveness</a:t>
          </a:r>
          <a:endParaRPr lang="en-US" sz="3100" kern="1200" cap="none" noProof="0"/>
        </a:p>
      </dsp:txBody>
      <dsp:txXfrm>
        <a:off x="5539996" y="2490741"/>
        <a:ext cx="2354250" cy="720000"/>
      </dsp:txXfrm>
    </dsp:sp>
    <dsp:sp modelId="{60E7B61B-A6D8-4DAA-B23E-246038E7E809}">
      <dsp:nvSpPr>
        <dsp:cNvPr id="0" name=""/>
        <dsp:cNvSpPr/>
      </dsp:nvSpPr>
      <dsp:spPr>
        <a:xfrm>
          <a:off x="8765319" y="607341"/>
          <a:ext cx="1436092" cy="1436092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8FF8B-F26F-43EF-A506-96AD11D95E3B}">
      <dsp:nvSpPr>
        <dsp:cNvPr id="0" name=""/>
        <dsp:cNvSpPr/>
      </dsp:nvSpPr>
      <dsp:spPr>
        <a:xfrm>
          <a:off x="9071371" y="913393"/>
          <a:ext cx="823987" cy="8239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AD4C2-C6EC-4522-B815-933ED536E429}">
      <dsp:nvSpPr>
        <dsp:cNvPr id="0" name=""/>
        <dsp:cNvSpPr/>
      </dsp:nvSpPr>
      <dsp:spPr>
        <a:xfrm>
          <a:off x="8306240" y="2490741"/>
          <a:ext cx="2354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cap="none" noProof="0">
              <a:latin typeface="Sitka Subheading"/>
            </a:rPr>
            <a:t> Performance</a:t>
          </a:r>
        </a:p>
      </dsp:txBody>
      <dsp:txXfrm>
        <a:off x="8306240" y="2490741"/>
        <a:ext cx="2354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6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3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9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1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6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14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0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19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7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64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9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E5D7DB-0DE7-5ECF-4DB3-AB42893C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40445"/>
            <a:ext cx="10539004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Towards the Automatic Quality Evaluation of RESTful APIs Using Design Rule Violations</a:t>
            </a:r>
            <a:endParaRPr lang="en-US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572931-961B-4A48-8B38-E9A9DB6E8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29AAD2-96E3-4A6F-9A5E-B6B9E7E11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3906" y="5720962"/>
            <a:ext cx="4228094" cy="1137038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C84841-2631-44D2-A01B-6AF0CF7F7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3921" y="5620196"/>
            <a:ext cx="5038078" cy="1237805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FBB30A-5330-932A-3873-719948A6F650}"/>
              </a:ext>
            </a:extLst>
          </p:cNvPr>
          <p:cNvSpPr txBox="1"/>
          <p:nvPr/>
        </p:nvSpPr>
        <p:spPr>
          <a:xfrm>
            <a:off x="882226" y="5966889"/>
            <a:ext cx="6100010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de-DE" sz="1800">
                <a:solidFill>
                  <a:srgbClr val="D09E94"/>
                </a:solidFill>
              </a:rPr>
              <a:t>Daniel </a:t>
            </a:r>
            <a:r>
              <a:rPr lang="de-DE" sz="1800" err="1">
                <a:solidFill>
                  <a:srgbClr val="D09E94"/>
                </a:solidFill>
              </a:rPr>
              <a:t>Abajirov</a:t>
            </a:r>
            <a:r>
              <a:rPr lang="de-DE" sz="1800">
                <a:solidFill>
                  <a:srgbClr val="D09E94"/>
                </a:solidFill>
              </a:rPr>
              <a:t>, </a:t>
            </a:r>
            <a:r>
              <a:rPr lang="de-DE" b="0" i="0">
                <a:solidFill>
                  <a:srgbClr val="D09E94"/>
                </a:solidFill>
                <a:effectLst/>
                <a:latin typeface="Avenir Next LT Pro (Textkörper)"/>
              </a:rPr>
              <a:t>Timothy Ernst</a:t>
            </a:r>
            <a:r>
              <a:rPr lang="de-DE" sz="1800">
                <a:solidFill>
                  <a:srgbClr val="D09E94"/>
                </a:solidFill>
              </a:rPr>
              <a:t>, Manuel Merkel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de-DE" sz="1800">
                <a:solidFill>
                  <a:srgbClr val="D09E94"/>
                </a:solidFill>
              </a:rPr>
              <a:t>Final </a:t>
            </a:r>
            <a:r>
              <a:rPr lang="de-DE" sz="1800" err="1">
                <a:solidFill>
                  <a:srgbClr val="D09E94"/>
                </a:solidFill>
              </a:rPr>
              <a:t>presentation</a:t>
            </a:r>
            <a:r>
              <a:rPr lang="de-DE" sz="1800">
                <a:solidFill>
                  <a:srgbClr val="D09E94"/>
                </a:solidFill>
              </a:rPr>
              <a:t> </a:t>
            </a:r>
            <a:r>
              <a:rPr lang="de-DE" sz="1800" err="1">
                <a:solidFill>
                  <a:srgbClr val="D09E94"/>
                </a:solidFill>
              </a:rPr>
              <a:t>of</a:t>
            </a:r>
            <a:r>
              <a:rPr lang="de-DE" sz="1800">
                <a:solidFill>
                  <a:srgbClr val="D09E94"/>
                </a:solidFill>
              </a:rPr>
              <a:t> </a:t>
            </a:r>
            <a:r>
              <a:rPr lang="de-DE" sz="1800" err="1">
                <a:solidFill>
                  <a:srgbClr val="D09E94"/>
                </a:solidFill>
              </a:rPr>
              <a:t>MSc</a:t>
            </a:r>
            <a:r>
              <a:rPr lang="de-DE" sz="1800">
                <a:solidFill>
                  <a:srgbClr val="D09E94"/>
                </a:solidFill>
              </a:rPr>
              <a:t>. </a:t>
            </a:r>
            <a:r>
              <a:rPr lang="de-DE" sz="1800" err="1">
                <a:solidFill>
                  <a:srgbClr val="D09E94"/>
                </a:solidFill>
              </a:rPr>
              <a:t>research</a:t>
            </a:r>
            <a:r>
              <a:rPr lang="de-DE" sz="1800">
                <a:solidFill>
                  <a:srgbClr val="D09E94"/>
                </a:solidFill>
              </a:rPr>
              <a:t> </a:t>
            </a:r>
            <a:r>
              <a:rPr lang="de-DE" sz="1800" err="1">
                <a:solidFill>
                  <a:srgbClr val="D09E94"/>
                </a:solidFill>
              </a:rPr>
              <a:t>project</a:t>
            </a:r>
            <a:endParaRPr lang="de-DE" sz="1800">
              <a:solidFill>
                <a:srgbClr val="D09E94"/>
              </a:solidFill>
            </a:endParaRP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615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0">
            <a:extLst>
              <a:ext uri="{FF2B5EF4-FFF2-40B4-BE49-F238E27FC236}">
                <a16:creationId xmlns:a16="http://schemas.microsoft.com/office/drawing/2014/main" id="{87733DA8-1BFC-4737-831B-54DCFE42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6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162D9E70-65A0-4037-A241-F8682A81C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" y="1040564"/>
            <a:ext cx="4337539" cy="5817436"/>
          </a:xfrm>
          <a:custGeom>
            <a:avLst/>
            <a:gdLst>
              <a:gd name="connsiteX0" fmla="*/ 1162193 w 4337539"/>
              <a:gd name="connsiteY0" fmla="*/ 710 h 5817436"/>
              <a:gd name="connsiteX1" fmla="*/ 1585945 w 4337539"/>
              <a:gd name="connsiteY1" fmla="*/ 47742 h 5817436"/>
              <a:gd name="connsiteX2" fmla="*/ 2955874 w 4337539"/>
              <a:gd name="connsiteY2" fmla="*/ 845238 h 5817436"/>
              <a:gd name="connsiteX3" fmla="*/ 3985793 w 4337539"/>
              <a:gd name="connsiteY3" fmla="*/ 2263621 h 5817436"/>
              <a:gd name="connsiteX4" fmla="*/ 3471030 w 4337539"/>
              <a:gd name="connsiteY4" fmla="*/ 5609583 h 5817436"/>
              <a:gd name="connsiteX5" fmla="*/ 3330983 w 4337539"/>
              <a:gd name="connsiteY5" fmla="*/ 5817436 h 5817436"/>
              <a:gd name="connsiteX6" fmla="*/ 0 w 4337539"/>
              <a:gd name="connsiteY6" fmla="*/ 5817436 h 5817436"/>
              <a:gd name="connsiteX7" fmla="*/ 0 w 4337539"/>
              <a:gd name="connsiteY7" fmla="*/ 181400 h 5817436"/>
              <a:gd name="connsiteX8" fmla="*/ 365311 w 4337539"/>
              <a:gd name="connsiteY8" fmla="*/ 94304 h 5817436"/>
              <a:gd name="connsiteX9" fmla="*/ 1162193 w 4337539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7539" h="5817436">
                <a:moveTo>
                  <a:pt x="1162193" y="710"/>
                </a:moveTo>
                <a:cubicBezTo>
                  <a:pt x="1309881" y="4175"/>
                  <a:pt x="1450916" y="20264"/>
                  <a:pt x="1585945" y="47742"/>
                </a:cubicBezTo>
                <a:cubicBezTo>
                  <a:pt x="2125847" y="157580"/>
                  <a:pt x="2569194" y="449669"/>
                  <a:pt x="2955874" y="845238"/>
                </a:cubicBezTo>
                <a:cubicBezTo>
                  <a:pt x="3342552" y="1240809"/>
                  <a:pt x="3672563" y="1739861"/>
                  <a:pt x="3985793" y="2263621"/>
                </a:cubicBezTo>
                <a:cubicBezTo>
                  <a:pt x="4713945" y="3480830"/>
                  <a:pt x="4197469" y="4515211"/>
                  <a:pt x="3471030" y="5609583"/>
                </a:cubicBezTo>
                <a:lnTo>
                  <a:pt x="3330983" y="5817436"/>
                </a:lnTo>
                <a:lnTo>
                  <a:pt x="0" y="5817436"/>
                </a:lnTo>
                <a:lnTo>
                  <a:pt x="0" y="181400"/>
                </a:lnTo>
                <a:lnTo>
                  <a:pt x="365311" y="94304"/>
                </a:lnTo>
                <a:cubicBezTo>
                  <a:pt x="651420" y="24227"/>
                  <a:pt x="916047" y="-5064"/>
                  <a:pt x="1162193" y="7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165769-7A47-4E0F-825D-AF1179DF6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17358">
            <a:off x="-800363" y="946220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318178-B48A-49C2-8571-9CF4314F9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636" y="2133598"/>
            <a:ext cx="6909201" cy="4572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2E4E2"/>
                </a:solidFill>
                <a:ea typeface="+mn-lt"/>
                <a:cs typeface="+mn-lt"/>
              </a:rPr>
              <a:t>Exploratory analysis of 2,346 </a:t>
            </a:r>
            <a:r>
              <a:rPr lang="en-US" sz="2400" dirty="0" err="1">
                <a:solidFill>
                  <a:srgbClr val="F2E4E2"/>
                </a:solidFill>
                <a:ea typeface="+mn-lt"/>
                <a:cs typeface="+mn-lt"/>
              </a:rPr>
              <a:t>OpenAPI</a:t>
            </a:r>
            <a:r>
              <a:rPr lang="en-US" sz="2400" dirty="0">
                <a:solidFill>
                  <a:srgbClr val="F2E4E2"/>
                </a:solidFill>
                <a:ea typeface="+mn-lt"/>
                <a:cs typeface="+mn-lt"/>
              </a:rPr>
              <a:t> definitions from “</a:t>
            </a:r>
            <a:r>
              <a:rPr lang="en-US" sz="2400" dirty="0" err="1">
                <a:solidFill>
                  <a:srgbClr val="F2E4E2"/>
                </a:solidFill>
                <a:ea typeface="+mn-lt"/>
                <a:cs typeface="+mn-lt"/>
              </a:rPr>
              <a:t>apis.guru</a:t>
            </a:r>
            <a:r>
              <a:rPr lang="en-US" sz="2400" dirty="0">
                <a:solidFill>
                  <a:srgbClr val="F2E4E2"/>
                </a:solidFill>
                <a:ea typeface="+mn-lt"/>
                <a:cs typeface="+mn-lt"/>
              </a:rPr>
              <a:t>”</a:t>
            </a:r>
          </a:p>
          <a:p>
            <a:pPr>
              <a:lnSpc>
                <a:spcPct val="114999"/>
              </a:lnSpc>
            </a:pPr>
            <a:r>
              <a:rPr lang="en-US" sz="2400" dirty="0">
                <a:solidFill>
                  <a:srgbClr val="F2E4E2"/>
                </a:solidFill>
                <a:latin typeface="Avenir Next LT Pro"/>
              </a:rPr>
              <a:t>Python script to run tool with a list of </a:t>
            </a:r>
            <a:r>
              <a:rPr lang="en-US" sz="2400" dirty="0" err="1">
                <a:solidFill>
                  <a:srgbClr val="F2E4E2"/>
                </a:solidFill>
                <a:latin typeface="Avenir Next LT Pro"/>
              </a:rPr>
              <a:t>OpenAPI</a:t>
            </a:r>
            <a:r>
              <a:rPr lang="en-US" sz="2400" dirty="0">
                <a:solidFill>
                  <a:srgbClr val="F2E4E2"/>
                </a:solidFill>
                <a:latin typeface="Avenir Next LT Pro"/>
              </a:rPr>
              <a:t> definitions as input</a:t>
            </a:r>
          </a:p>
          <a:p>
            <a:pPr>
              <a:lnSpc>
                <a:spcPct val="114999"/>
              </a:lnSpc>
            </a:pPr>
            <a:r>
              <a:rPr lang="en-US" sz="2400" dirty="0">
                <a:solidFill>
                  <a:srgbClr val="F2E4E2"/>
                </a:solidFill>
                <a:latin typeface="Avenir Next LT Pro"/>
              </a:rPr>
              <a:t>Second python script to collect </a:t>
            </a:r>
            <a:r>
              <a:rPr lang="en-US" sz="2400" dirty="0" err="1">
                <a:solidFill>
                  <a:srgbClr val="F2E4E2"/>
                </a:solidFill>
                <a:latin typeface="Avenir Next LT Pro"/>
              </a:rPr>
              <a:t>OpenAPI</a:t>
            </a:r>
            <a:r>
              <a:rPr lang="en-US" sz="2400" dirty="0">
                <a:solidFill>
                  <a:srgbClr val="F2E4E2"/>
                </a:solidFill>
                <a:latin typeface="Avenir Next LT Pro"/>
              </a:rPr>
              <a:t> definitions missing a report file</a:t>
            </a:r>
          </a:p>
          <a:p>
            <a:pPr>
              <a:lnSpc>
                <a:spcPct val="114999"/>
              </a:lnSpc>
            </a:pPr>
            <a:r>
              <a:rPr lang="en-US" sz="2400" dirty="0">
                <a:solidFill>
                  <a:srgbClr val="F2E4E2"/>
                </a:solidFill>
                <a:latin typeface="Avenir Next LT Pro"/>
              </a:rPr>
              <a:t>Third python script to re-run failed </a:t>
            </a:r>
            <a:r>
              <a:rPr lang="en-US" sz="2400" dirty="0" err="1">
                <a:solidFill>
                  <a:srgbClr val="F2E4E2"/>
                </a:solidFill>
                <a:latin typeface="Avenir Next LT Pro"/>
              </a:rPr>
              <a:t>OpenAPI</a:t>
            </a:r>
            <a:r>
              <a:rPr lang="en-US" sz="2400" dirty="0">
                <a:solidFill>
                  <a:srgbClr val="F2E4E2"/>
                </a:solidFill>
                <a:latin typeface="Avenir Next LT Pro"/>
              </a:rPr>
              <a:t> definitions and collect error messages</a:t>
            </a:r>
          </a:p>
        </p:txBody>
      </p:sp>
      <p:pic>
        <p:nvPicPr>
          <p:cNvPr id="5" name="Grafik 4" descr="Link mit einfarbiger Füllung">
            <a:extLst>
              <a:ext uri="{FF2B5EF4-FFF2-40B4-BE49-F238E27FC236}">
                <a16:creationId xmlns:a16="http://schemas.microsoft.com/office/drawing/2014/main" id="{35A3A897-657E-494B-26EF-3494FFC1A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163" y="2683649"/>
            <a:ext cx="3209987" cy="3209987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761F105B-BECE-F1DE-98A7-AA5736E2A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636" y="626164"/>
            <a:ext cx="6642100" cy="1524000"/>
          </a:xfrm>
        </p:spPr>
        <p:txBody>
          <a:bodyPr>
            <a:normAutofit/>
          </a:bodyPr>
          <a:lstStyle/>
          <a:p>
            <a:r>
              <a:rPr lang="en-US" sz="5400"/>
              <a:t>Robustness</a:t>
            </a:r>
          </a:p>
        </p:txBody>
      </p:sp>
    </p:spTree>
    <p:extLst>
      <p:ext uri="{BB962C8B-B14F-4D97-AF65-F5344CB8AC3E}">
        <p14:creationId xmlns:p14="http://schemas.microsoft.com/office/powerpoint/2010/main" val="174010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0">
            <a:extLst>
              <a:ext uri="{FF2B5EF4-FFF2-40B4-BE49-F238E27FC236}">
                <a16:creationId xmlns:a16="http://schemas.microsoft.com/office/drawing/2014/main" id="{87733DA8-1BFC-4737-831B-54DCFE42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6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162D9E70-65A0-4037-A241-F8682A81C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" y="1040564"/>
            <a:ext cx="4337539" cy="5817436"/>
          </a:xfrm>
          <a:custGeom>
            <a:avLst/>
            <a:gdLst>
              <a:gd name="connsiteX0" fmla="*/ 1162193 w 4337539"/>
              <a:gd name="connsiteY0" fmla="*/ 710 h 5817436"/>
              <a:gd name="connsiteX1" fmla="*/ 1585945 w 4337539"/>
              <a:gd name="connsiteY1" fmla="*/ 47742 h 5817436"/>
              <a:gd name="connsiteX2" fmla="*/ 2955874 w 4337539"/>
              <a:gd name="connsiteY2" fmla="*/ 845238 h 5817436"/>
              <a:gd name="connsiteX3" fmla="*/ 3985793 w 4337539"/>
              <a:gd name="connsiteY3" fmla="*/ 2263621 h 5817436"/>
              <a:gd name="connsiteX4" fmla="*/ 3471030 w 4337539"/>
              <a:gd name="connsiteY4" fmla="*/ 5609583 h 5817436"/>
              <a:gd name="connsiteX5" fmla="*/ 3330983 w 4337539"/>
              <a:gd name="connsiteY5" fmla="*/ 5817436 h 5817436"/>
              <a:gd name="connsiteX6" fmla="*/ 0 w 4337539"/>
              <a:gd name="connsiteY6" fmla="*/ 5817436 h 5817436"/>
              <a:gd name="connsiteX7" fmla="*/ 0 w 4337539"/>
              <a:gd name="connsiteY7" fmla="*/ 181400 h 5817436"/>
              <a:gd name="connsiteX8" fmla="*/ 365311 w 4337539"/>
              <a:gd name="connsiteY8" fmla="*/ 94304 h 5817436"/>
              <a:gd name="connsiteX9" fmla="*/ 1162193 w 4337539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7539" h="5817436">
                <a:moveTo>
                  <a:pt x="1162193" y="710"/>
                </a:moveTo>
                <a:cubicBezTo>
                  <a:pt x="1309881" y="4175"/>
                  <a:pt x="1450916" y="20264"/>
                  <a:pt x="1585945" y="47742"/>
                </a:cubicBezTo>
                <a:cubicBezTo>
                  <a:pt x="2125847" y="157580"/>
                  <a:pt x="2569194" y="449669"/>
                  <a:pt x="2955874" y="845238"/>
                </a:cubicBezTo>
                <a:cubicBezTo>
                  <a:pt x="3342552" y="1240809"/>
                  <a:pt x="3672563" y="1739861"/>
                  <a:pt x="3985793" y="2263621"/>
                </a:cubicBezTo>
                <a:cubicBezTo>
                  <a:pt x="4713945" y="3480830"/>
                  <a:pt x="4197469" y="4515211"/>
                  <a:pt x="3471030" y="5609583"/>
                </a:cubicBezTo>
                <a:lnTo>
                  <a:pt x="3330983" y="5817436"/>
                </a:lnTo>
                <a:lnTo>
                  <a:pt x="0" y="5817436"/>
                </a:lnTo>
                <a:lnTo>
                  <a:pt x="0" y="181400"/>
                </a:lnTo>
                <a:lnTo>
                  <a:pt x="365311" y="94304"/>
                </a:lnTo>
                <a:cubicBezTo>
                  <a:pt x="651420" y="24227"/>
                  <a:pt x="916047" y="-5064"/>
                  <a:pt x="1162193" y="7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165769-7A47-4E0F-825D-AF1179DF6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17358">
            <a:off x="-800363" y="946220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318178-B48A-49C2-8571-9CF4314F90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79636" y="1911345"/>
                <a:ext cx="6909201" cy="457200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solidFill>
                          <a:srgbClr val="F2E4E2">
                            <a:alpha val="70000"/>
                          </a:srgbClr>
                        </a:solidFill>
                        <a:effectLst/>
                        <a:latin typeface="Cambria Math" panose="02040503050406030204" pitchFamily="18" charset="0"/>
                      </a:rPr>
                      <m:t>Recall</m:t>
                    </m:r>
                    <m:r>
                      <a:rPr lang="en-US" sz="2400" b="0" i="1" smtClean="0">
                        <a:solidFill>
                          <a:srgbClr val="F2E4E2">
                            <a:alpha val="70000"/>
                          </a:srgb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sz="2400" b="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400" b="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400" b="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400" b="0" i="0">
                  <a:solidFill>
                    <a:srgbClr val="F2E4E2">
                      <a:alpha val="70000"/>
                    </a:srgbClr>
                  </a:solidFill>
                  <a:effectLst/>
                  <a:latin typeface="Avenir Next LT Pro (Textkörper)"/>
                </a:endParaRPr>
              </a:p>
              <a:p>
                <a:pPr lvl="1">
                  <a:lnSpc>
                    <a:spcPct val="210000"/>
                  </a:lnSpc>
                </a:pPr>
                <a:r>
                  <a:rPr lang="en-US" sz="2000">
                    <a:solidFill>
                      <a:srgbClr val="F2E4E2">
                        <a:alpha val="70000"/>
                      </a:srgbClr>
                    </a:solidFill>
                    <a:latin typeface="Avenir Next LT Pro (Textkörper)"/>
                  </a:rPr>
                  <a:t>G</a:t>
                </a:r>
                <a:r>
                  <a:rPr lang="en-US" sz="2000" b="0" i="0">
                    <a:solidFill>
                      <a:srgbClr val="F2E4E2">
                        <a:alpha val="70000"/>
                      </a:srgbClr>
                    </a:solidFill>
                    <a:effectLst/>
                    <a:latin typeface="Avenir Next LT Pro (Textkörper)"/>
                  </a:rPr>
                  <a:t>old standard from experts and </a:t>
                </a:r>
                <a:r>
                  <a:rPr lang="en-US" sz="2000" b="0" i="0" err="1">
                    <a:solidFill>
                      <a:srgbClr val="F2E4E2">
                        <a:alpha val="70000"/>
                      </a:srgbClr>
                    </a:solidFill>
                    <a:effectLst/>
                    <a:latin typeface="Avenir Next LT Pro (Textkörper)"/>
                  </a:rPr>
                  <a:t>devs</a:t>
                </a:r>
                <a:endParaRPr lang="en-US" sz="2000" b="0" i="0">
                  <a:solidFill>
                    <a:srgbClr val="F2E4E2">
                      <a:alpha val="70000"/>
                    </a:srgbClr>
                  </a:solidFill>
                  <a:effectLst/>
                  <a:latin typeface="Avenir Next LT Pro (Textkörper)"/>
                </a:endParaRP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b="0" i="0" smtClean="0">
                        <a:solidFill>
                          <a:srgbClr val="F2E4E2">
                            <a:alpha val="70000"/>
                          </a:srgbClr>
                        </a:solidFill>
                        <a:latin typeface="Cambria Math" panose="02040503050406030204" pitchFamily="18" charset="0"/>
                      </a:rPr>
                      <m:t>Precision</m:t>
                    </m:r>
                    <m:r>
                      <a:rPr lang="en-US" sz="2400" i="1" smtClean="0">
                        <a:solidFill>
                          <a:srgbClr val="F2E4E2">
                            <a:alpha val="70000"/>
                          </a:srgb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l-GR" sz="240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sz="2400" b="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400" b="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400" b="0" i="1" smtClean="0">
                            <a:solidFill>
                              <a:srgbClr val="F2E4E2">
                                <a:alpha val="7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2400">
                  <a:solidFill>
                    <a:srgbClr val="F2E4E2">
                      <a:alpha val="70000"/>
                    </a:srgbClr>
                  </a:solidFill>
                  <a:latin typeface="Avenir Next LT Pro (Textkörper)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sz="2000">
                    <a:solidFill>
                      <a:srgbClr val="F2E4E2">
                        <a:alpha val="70000"/>
                      </a:srgbClr>
                    </a:solidFill>
                    <a:latin typeface="Avenir Next LT Pro (Textkörper)"/>
                  </a:rPr>
                  <a:t>Manual analysis of rule violations</a:t>
                </a:r>
              </a:p>
              <a:p>
                <a:pPr>
                  <a:lnSpc>
                    <a:spcPct val="115000"/>
                  </a:lnSpc>
                </a:pPr>
                <a:endParaRPr lang="de-DE" sz="2400">
                  <a:solidFill>
                    <a:srgbClr val="F2E4E2">
                      <a:alpha val="70000"/>
                    </a:srgbClr>
                  </a:solidFill>
                  <a:latin typeface="Avenir Next LT Pro (Textkörper)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0318178-B48A-49C2-8571-9CF4314F90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9636" y="1911345"/>
                <a:ext cx="6909201" cy="457200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Häkchen mit einfarbiger Füllung">
            <a:extLst>
              <a:ext uri="{FF2B5EF4-FFF2-40B4-BE49-F238E27FC236}">
                <a16:creationId xmlns:a16="http://schemas.microsoft.com/office/drawing/2014/main" id="{04ED6F6F-FFA0-12F3-D7EE-96190E829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782" y="3349628"/>
            <a:ext cx="2197100" cy="219710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E4233512-D6E8-E5F8-A6DB-A0ABE9C2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636" y="387344"/>
            <a:ext cx="6635750" cy="1524000"/>
          </a:xfrm>
        </p:spPr>
        <p:txBody>
          <a:bodyPr>
            <a:normAutofit/>
          </a:bodyPr>
          <a:lstStyle/>
          <a:p>
            <a:r>
              <a:rPr lang="de-DE" sz="5400" err="1"/>
              <a:t>Effectiveness</a:t>
            </a:r>
            <a:endParaRPr lang="de-DE" sz="480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7352F9-C473-AA72-0E3B-505EDABCE63D}"/>
              </a:ext>
            </a:extLst>
          </p:cNvPr>
          <p:cNvSpPr txBox="1"/>
          <p:nvPr/>
        </p:nvSpPr>
        <p:spPr>
          <a:xfrm>
            <a:off x="4879636" y="1842993"/>
            <a:ext cx="6096000" cy="102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de-DE" sz="1800" b="0" i="0">
                <a:solidFill>
                  <a:srgbClr val="E8CFCA"/>
                </a:solidFill>
                <a:effectLst/>
                <a:latin typeface="Cambria Math" panose="02040503050406030204" pitchFamily="18" charset="0"/>
              </a:rPr>
              <a:t>True-positive</a:t>
            </a:r>
            <a:r>
              <a:rPr lang="de-DE" sz="1800">
                <a:solidFill>
                  <a:srgbClr val="E8CFCA"/>
                </a:solidFill>
                <a:latin typeface="Cambria Math" panose="02040503050406030204" pitchFamily="18" charset="0"/>
              </a:rPr>
              <a:t> (TP)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de-DE" sz="1800" b="0" i="0" err="1">
                <a:solidFill>
                  <a:srgbClr val="E8CFCA"/>
                </a:solidFill>
                <a:effectLst/>
                <a:latin typeface="Cambria Math" panose="02040503050406030204" pitchFamily="18" charset="0"/>
              </a:rPr>
              <a:t>False</a:t>
            </a:r>
            <a:r>
              <a:rPr lang="de-DE" sz="1800" b="0" i="0">
                <a:solidFill>
                  <a:srgbClr val="E8CFCA"/>
                </a:solidFill>
                <a:effectLst/>
                <a:latin typeface="Cambria Math" panose="02040503050406030204" pitchFamily="18" charset="0"/>
              </a:rPr>
              <a:t>-positive (FP)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de-DE" sz="1800" err="1">
                <a:solidFill>
                  <a:srgbClr val="E8CFCA"/>
                </a:solidFill>
                <a:latin typeface="Cambria Math" panose="02040503050406030204" pitchFamily="18" charset="0"/>
              </a:rPr>
              <a:t>False-negaive</a:t>
            </a:r>
            <a:r>
              <a:rPr lang="de-DE" sz="1800">
                <a:solidFill>
                  <a:srgbClr val="E8CFCA"/>
                </a:solidFill>
                <a:latin typeface="Cambria Math" panose="02040503050406030204" pitchFamily="18" charset="0"/>
              </a:rPr>
              <a:t> (FN)</a:t>
            </a:r>
            <a:endParaRPr lang="de-DE" sz="2800" b="0" i="0">
              <a:solidFill>
                <a:srgbClr val="E8CFCA"/>
              </a:solidFill>
              <a:effectLst/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25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478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0">
            <a:extLst>
              <a:ext uri="{FF2B5EF4-FFF2-40B4-BE49-F238E27FC236}">
                <a16:creationId xmlns:a16="http://schemas.microsoft.com/office/drawing/2014/main" id="{87733DA8-1BFC-4737-831B-54DCFE42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6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162D9E70-65A0-4037-A241-F8682A81C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" y="1040564"/>
            <a:ext cx="4337539" cy="5817436"/>
          </a:xfrm>
          <a:custGeom>
            <a:avLst/>
            <a:gdLst>
              <a:gd name="connsiteX0" fmla="*/ 1162193 w 4337539"/>
              <a:gd name="connsiteY0" fmla="*/ 710 h 5817436"/>
              <a:gd name="connsiteX1" fmla="*/ 1585945 w 4337539"/>
              <a:gd name="connsiteY1" fmla="*/ 47742 h 5817436"/>
              <a:gd name="connsiteX2" fmla="*/ 2955874 w 4337539"/>
              <a:gd name="connsiteY2" fmla="*/ 845238 h 5817436"/>
              <a:gd name="connsiteX3" fmla="*/ 3985793 w 4337539"/>
              <a:gd name="connsiteY3" fmla="*/ 2263621 h 5817436"/>
              <a:gd name="connsiteX4" fmla="*/ 3471030 w 4337539"/>
              <a:gd name="connsiteY4" fmla="*/ 5609583 h 5817436"/>
              <a:gd name="connsiteX5" fmla="*/ 3330983 w 4337539"/>
              <a:gd name="connsiteY5" fmla="*/ 5817436 h 5817436"/>
              <a:gd name="connsiteX6" fmla="*/ 0 w 4337539"/>
              <a:gd name="connsiteY6" fmla="*/ 5817436 h 5817436"/>
              <a:gd name="connsiteX7" fmla="*/ 0 w 4337539"/>
              <a:gd name="connsiteY7" fmla="*/ 181400 h 5817436"/>
              <a:gd name="connsiteX8" fmla="*/ 365311 w 4337539"/>
              <a:gd name="connsiteY8" fmla="*/ 94304 h 5817436"/>
              <a:gd name="connsiteX9" fmla="*/ 1162193 w 4337539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7539" h="5817436">
                <a:moveTo>
                  <a:pt x="1162193" y="710"/>
                </a:moveTo>
                <a:cubicBezTo>
                  <a:pt x="1309881" y="4175"/>
                  <a:pt x="1450916" y="20264"/>
                  <a:pt x="1585945" y="47742"/>
                </a:cubicBezTo>
                <a:cubicBezTo>
                  <a:pt x="2125847" y="157580"/>
                  <a:pt x="2569194" y="449669"/>
                  <a:pt x="2955874" y="845238"/>
                </a:cubicBezTo>
                <a:cubicBezTo>
                  <a:pt x="3342552" y="1240809"/>
                  <a:pt x="3672563" y="1739861"/>
                  <a:pt x="3985793" y="2263621"/>
                </a:cubicBezTo>
                <a:cubicBezTo>
                  <a:pt x="4713945" y="3480830"/>
                  <a:pt x="4197469" y="4515211"/>
                  <a:pt x="3471030" y="5609583"/>
                </a:cubicBezTo>
                <a:lnTo>
                  <a:pt x="3330983" y="5817436"/>
                </a:lnTo>
                <a:lnTo>
                  <a:pt x="0" y="5817436"/>
                </a:lnTo>
                <a:lnTo>
                  <a:pt x="0" y="181400"/>
                </a:lnTo>
                <a:lnTo>
                  <a:pt x="365311" y="94304"/>
                </a:lnTo>
                <a:cubicBezTo>
                  <a:pt x="651420" y="24227"/>
                  <a:pt x="916047" y="-5064"/>
                  <a:pt x="1162193" y="7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3165769-7A47-4E0F-825D-AF1179DF6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17358">
            <a:off x="-800363" y="946220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318178-B48A-49C2-8571-9CF4314F9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9636" y="2476495"/>
            <a:ext cx="6909201" cy="3974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2E4E2"/>
                </a:solidFill>
                <a:latin typeface="Avenir Next LT Pro (Textkörper)"/>
              </a:rPr>
              <a:t>Exploratory analysis of 2,331 </a:t>
            </a:r>
            <a:r>
              <a:rPr lang="en-US" sz="2400" dirty="0" err="1">
                <a:solidFill>
                  <a:srgbClr val="F2E4E2"/>
                </a:solidFill>
                <a:latin typeface="Avenir Next LT Pro (Textkörper)"/>
              </a:rPr>
              <a:t>OpenAPI</a:t>
            </a:r>
            <a:r>
              <a:rPr lang="en-US" sz="2400" dirty="0">
                <a:solidFill>
                  <a:srgbClr val="F2E4E2"/>
                </a:solidFill>
                <a:latin typeface="Avenir Next LT Pro (Textkörper)"/>
              </a:rPr>
              <a:t> definitions </a:t>
            </a:r>
            <a:endParaRPr lang="en-US" sz="2400" b="0" i="0" dirty="0">
              <a:solidFill>
                <a:srgbClr val="F2E4E2"/>
              </a:solidFill>
              <a:effectLst/>
              <a:latin typeface="Avenir Next LT Pro (Textkörper)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2E4E2"/>
                </a:solidFill>
                <a:latin typeface="Avenir Next LT Pro (Textkörper)"/>
              </a:rPr>
              <a:t>Performance efficiency from ISO 25010 </a:t>
            </a:r>
          </a:p>
          <a:p>
            <a:pPr lvl="1">
              <a:lnSpc>
                <a:spcPct val="115000"/>
              </a:lnSpc>
            </a:pPr>
            <a:r>
              <a:rPr lang="en-US" sz="2000" dirty="0">
                <a:solidFill>
                  <a:srgbClr val="F2E4E2"/>
                </a:solidFill>
                <a:latin typeface="Avenir Next LT Pro (Textkörper)"/>
              </a:rPr>
              <a:t>Resource utilization</a:t>
            </a:r>
            <a:endParaRPr lang="en-US" sz="2000" b="0" i="0" dirty="0">
              <a:solidFill>
                <a:srgbClr val="F2E4E2"/>
              </a:solidFill>
              <a:effectLst/>
              <a:latin typeface="Avenir Next LT Pro (Textkörper)"/>
            </a:endParaRPr>
          </a:p>
          <a:p>
            <a:pPr lvl="1">
              <a:lnSpc>
                <a:spcPct val="115000"/>
              </a:lnSpc>
            </a:pPr>
            <a:r>
              <a:rPr lang="en-US" sz="2000" dirty="0">
                <a:solidFill>
                  <a:srgbClr val="F2E4E2"/>
                </a:solidFill>
                <a:latin typeface="Avenir Next LT Pro (Textkörper)"/>
              </a:rPr>
              <a:t>Time behavior</a:t>
            </a:r>
          </a:p>
          <a:p>
            <a:pPr>
              <a:lnSpc>
                <a:spcPct val="114999"/>
              </a:lnSpc>
            </a:pPr>
            <a:r>
              <a:rPr lang="en-US" sz="2400" dirty="0">
                <a:solidFill>
                  <a:srgbClr val="F2E4E2"/>
                </a:solidFill>
                <a:latin typeface="Avenir Next LT Pro (Textkörper)"/>
                <a:ea typeface="+mn-lt"/>
                <a:cs typeface="+mn-lt"/>
              </a:rPr>
              <a:t>Script to run the analysis and the measurements</a:t>
            </a:r>
          </a:p>
        </p:txBody>
      </p:sp>
      <p:pic>
        <p:nvPicPr>
          <p:cNvPr id="5" name="Grafik 4" descr="Balkendiagramm mit einfarbiger Füllung">
            <a:extLst>
              <a:ext uri="{FF2B5EF4-FFF2-40B4-BE49-F238E27FC236}">
                <a16:creationId xmlns:a16="http://schemas.microsoft.com/office/drawing/2014/main" id="{27088928-E95F-2343-8214-6CB861CFD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730" y="2890086"/>
            <a:ext cx="2927350" cy="2927350"/>
          </a:xfrm>
          <a:prstGeom prst="rect">
            <a:avLst/>
          </a:prstGeom>
        </p:spPr>
      </p:pic>
      <p:sp>
        <p:nvSpPr>
          <p:cNvPr id="8" name="Titel 7">
            <a:extLst>
              <a:ext uri="{FF2B5EF4-FFF2-40B4-BE49-F238E27FC236}">
                <a16:creationId xmlns:a16="http://schemas.microsoft.com/office/drawing/2014/main" id="{074057FB-DE06-12CE-794C-16947E20E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900" y="762000"/>
            <a:ext cx="6642100" cy="1524000"/>
          </a:xfrm>
        </p:spPr>
        <p:txBody>
          <a:bodyPr>
            <a:normAutofit/>
          </a:bodyPr>
          <a:lstStyle/>
          <a:p>
            <a:r>
              <a:rPr lang="de-DE" sz="540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84965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7F46C-C599-43BE-BCBD-65BAC556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35000"/>
            <a:ext cx="10668000" cy="1524000"/>
          </a:xfrm>
        </p:spPr>
        <p:txBody>
          <a:bodyPr>
            <a:normAutofit/>
          </a:bodyPr>
          <a:lstStyle/>
          <a:p>
            <a:r>
              <a:rPr lang="de-DE" sz="5400">
                <a:ea typeface="+mj-lt"/>
                <a:cs typeface="+mj-lt"/>
              </a:rPr>
              <a:t>Performance</a:t>
            </a:r>
            <a:endParaRPr lang="de-DE" sz="5400" cap="all">
              <a:ea typeface="+mj-lt"/>
              <a:cs typeface="+mj-lt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6B864B-F894-5C60-31FC-1A3400F65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solidFill>
                  <a:srgbClr val="F7EEED"/>
                </a:solidFill>
              </a:rPr>
              <a:t>Python </a:t>
            </a:r>
            <a:r>
              <a:rPr lang="de-DE" err="1">
                <a:solidFill>
                  <a:srgbClr val="F7EEED"/>
                </a:solidFill>
              </a:rPr>
              <a:t>scripts</a:t>
            </a:r>
            <a:r>
              <a:rPr lang="de-DE">
                <a:solidFill>
                  <a:srgbClr val="F7EEED"/>
                </a:solidFill>
              </a:rPr>
              <a:t> </a:t>
            </a:r>
            <a:r>
              <a:rPr lang="de-DE" err="1">
                <a:solidFill>
                  <a:srgbClr val="F7EEED"/>
                </a:solidFill>
              </a:rPr>
              <a:t>for</a:t>
            </a:r>
            <a:r>
              <a:rPr lang="de-DE">
                <a:solidFill>
                  <a:srgbClr val="F7EEED"/>
                </a:solidFill>
              </a:rPr>
              <a:t> </a:t>
            </a:r>
            <a:r>
              <a:rPr lang="de-DE" err="1">
                <a:solidFill>
                  <a:srgbClr val="F7EEED"/>
                </a:solidFill>
              </a:rPr>
              <a:t>categorisation</a:t>
            </a:r>
            <a:r>
              <a:rPr lang="de-DE">
                <a:solidFill>
                  <a:srgbClr val="F7EEED"/>
                </a:solidFill>
              </a:rPr>
              <a:t> and </a:t>
            </a:r>
            <a:r>
              <a:rPr lang="de-DE" err="1">
                <a:solidFill>
                  <a:srgbClr val="F7EEED"/>
                </a:solidFill>
              </a:rPr>
              <a:t>analysis</a:t>
            </a:r>
            <a:endParaRPr lang="de-DE">
              <a:solidFill>
                <a:srgbClr val="F7EEED"/>
              </a:solidFill>
            </a:endParaRPr>
          </a:p>
          <a:p>
            <a:r>
              <a:rPr lang="de-DE">
                <a:solidFill>
                  <a:srgbClr val="F7EEED"/>
                </a:solidFill>
              </a:rPr>
              <a:t>Library </a:t>
            </a:r>
            <a:r>
              <a:rPr lang="de-DE" err="1">
                <a:solidFill>
                  <a:srgbClr val="F7EEED"/>
                </a:solidFill>
              </a:rPr>
              <a:t>used</a:t>
            </a:r>
            <a:r>
              <a:rPr lang="de-DE">
                <a:solidFill>
                  <a:srgbClr val="F7EEED"/>
                </a:solidFill>
              </a:rPr>
              <a:t> </a:t>
            </a:r>
            <a:r>
              <a:rPr lang="de-DE" err="1">
                <a:solidFill>
                  <a:srgbClr val="F7EEED"/>
                </a:solidFill>
              </a:rPr>
              <a:t>for</a:t>
            </a:r>
            <a:r>
              <a:rPr lang="de-DE">
                <a:solidFill>
                  <a:srgbClr val="F7EEED"/>
                </a:solidFill>
              </a:rPr>
              <a:t> </a:t>
            </a:r>
            <a:r>
              <a:rPr lang="de-DE" err="1">
                <a:solidFill>
                  <a:srgbClr val="F7EEED"/>
                </a:solidFill>
              </a:rPr>
              <a:t>the</a:t>
            </a:r>
            <a:r>
              <a:rPr lang="de-DE">
                <a:solidFill>
                  <a:srgbClr val="F7EEED"/>
                </a:solidFill>
              </a:rPr>
              <a:t> </a:t>
            </a:r>
            <a:r>
              <a:rPr lang="de-DE" err="1">
                <a:solidFill>
                  <a:srgbClr val="F7EEED"/>
                </a:solidFill>
              </a:rPr>
              <a:t>resource</a:t>
            </a:r>
            <a:r>
              <a:rPr lang="de-DE">
                <a:solidFill>
                  <a:srgbClr val="F7EEED"/>
                </a:solidFill>
              </a:rPr>
              <a:t> </a:t>
            </a:r>
            <a:r>
              <a:rPr lang="de-DE" err="1">
                <a:solidFill>
                  <a:srgbClr val="F7EEED"/>
                </a:solidFill>
              </a:rPr>
              <a:t>utilisation</a:t>
            </a:r>
            <a:r>
              <a:rPr lang="de-DE">
                <a:solidFill>
                  <a:srgbClr val="F7EEED"/>
                </a:solidFill>
              </a:rPr>
              <a:t> </a:t>
            </a:r>
            <a:r>
              <a:rPr lang="de-DE" err="1">
                <a:solidFill>
                  <a:srgbClr val="F7EEED"/>
                </a:solidFill>
              </a:rPr>
              <a:t>measurement</a:t>
            </a:r>
            <a:r>
              <a:rPr lang="de-DE">
                <a:solidFill>
                  <a:srgbClr val="F7EEED"/>
                </a:solidFill>
              </a:rPr>
              <a:t> </a:t>
            </a:r>
          </a:p>
          <a:p>
            <a:pPr lvl="1"/>
            <a:r>
              <a:rPr lang="de-DE" err="1">
                <a:solidFill>
                  <a:srgbClr val="F7EEED"/>
                </a:solidFill>
              </a:rPr>
              <a:t>psutil</a:t>
            </a:r>
            <a:r>
              <a:rPr lang="de-DE">
                <a:solidFill>
                  <a:srgbClr val="F7EEED"/>
                </a:solidFill>
              </a:rPr>
              <a:t> [3]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63DFE3-3263-75F7-2A9D-46DDCDC07B70}"/>
              </a:ext>
            </a:extLst>
          </p:cNvPr>
          <p:cNvSpPr txBox="1"/>
          <p:nvPr/>
        </p:nvSpPr>
        <p:spPr>
          <a:xfrm>
            <a:off x="890992" y="6281883"/>
            <a:ext cx="77054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>
                <a:solidFill>
                  <a:srgbClr val="D09E94"/>
                </a:solidFill>
                <a:latin typeface="Segoe UI"/>
                <a:cs typeface="Segoe UI"/>
              </a:rPr>
              <a:t>[3] </a:t>
            </a:r>
            <a:r>
              <a:rPr lang="de-DE" sz="1400" err="1">
                <a:solidFill>
                  <a:srgbClr val="D09E94"/>
                </a:solidFill>
                <a:latin typeface="Segoe UI"/>
                <a:cs typeface="Segoe UI"/>
              </a:rPr>
              <a:t>psutil</a:t>
            </a:r>
            <a:r>
              <a:rPr lang="de-DE" sz="1400">
                <a:solidFill>
                  <a:srgbClr val="D09E94"/>
                </a:solidFill>
                <a:latin typeface="Segoe UI"/>
                <a:cs typeface="Segoe UI"/>
              </a:rPr>
              <a:t> </a:t>
            </a:r>
            <a:r>
              <a:rPr lang="de-DE" sz="1400">
                <a:solidFill>
                  <a:srgbClr val="D09E94"/>
                </a:solidFill>
                <a:ea typeface="+mn-lt"/>
                <a:cs typeface="+mn-lt"/>
              </a:rPr>
              <a:t>https://pypi.org/project/psutil/</a:t>
            </a:r>
            <a:endParaRPr lang="de-DE" sz="2400">
              <a:solidFill>
                <a:srgbClr val="D09E94"/>
              </a:solidFill>
            </a:endParaRPr>
          </a:p>
        </p:txBody>
      </p:sp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3844FA68-7E63-E273-14E0-9AFB8595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92" y="4384085"/>
            <a:ext cx="3529980" cy="14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3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7F46C-C599-43BE-BCBD-65BAC556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1066"/>
            <a:ext cx="10668000" cy="1524000"/>
          </a:xfrm>
        </p:spPr>
        <p:txBody>
          <a:bodyPr>
            <a:normAutofit/>
          </a:bodyPr>
          <a:lstStyle/>
          <a:p>
            <a:r>
              <a:rPr lang="de-DE" sz="5400" dirty="0" err="1">
                <a:ea typeface="+mj-lt"/>
                <a:cs typeface="+mj-lt"/>
              </a:rPr>
              <a:t>Robustness</a:t>
            </a:r>
            <a:r>
              <a:rPr lang="de-DE" sz="5400" dirty="0">
                <a:ea typeface="+mj-lt"/>
                <a:cs typeface="+mj-lt"/>
              </a:rPr>
              <a:t> </a:t>
            </a:r>
            <a:r>
              <a:rPr lang="de-DE" sz="5400" dirty="0" err="1">
                <a:ea typeface="+mj-lt"/>
                <a:cs typeface="+mj-lt"/>
              </a:rPr>
              <a:t>Results</a:t>
            </a:r>
            <a:endParaRPr lang="de-DE" dirty="0" err="1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6B864B-F894-5C60-31FC-1A3400F65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432344"/>
            <a:ext cx="10668000" cy="381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400" dirty="0" err="1">
                <a:solidFill>
                  <a:srgbClr val="F7EEED"/>
                </a:solidFill>
              </a:rPr>
              <a:t>Of</a:t>
            </a:r>
            <a:r>
              <a:rPr lang="de-DE" sz="2400" dirty="0">
                <a:solidFill>
                  <a:srgbClr val="F7EEED"/>
                </a:solidFill>
              </a:rPr>
              <a:t> 2346 </a:t>
            </a:r>
            <a:r>
              <a:rPr lang="de-DE" sz="2400" dirty="0" err="1">
                <a:solidFill>
                  <a:srgbClr val="F7EEED"/>
                </a:solidFill>
              </a:rPr>
              <a:t>OpenAPI</a:t>
            </a:r>
            <a:r>
              <a:rPr lang="de-DE" sz="2400" dirty="0">
                <a:solidFill>
                  <a:srgbClr val="F7EEED"/>
                </a:solidFill>
              </a:rPr>
              <a:t> </a:t>
            </a:r>
            <a:r>
              <a:rPr lang="de-DE" sz="2400" dirty="0" err="1">
                <a:solidFill>
                  <a:srgbClr val="F7EEED"/>
                </a:solidFill>
              </a:rPr>
              <a:t>definitions</a:t>
            </a:r>
            <a:r>
              <a:rPr lang="de-DE" sz="2400" dirty="0">
                <a:solidFill>
                  <a:srgbClr val="F7EEED"/>
                </a:solidFill>
              </a:rPr>
              <a:t> 2300 </a:t>
            </a:r>
            <a:r>
              <a:rPr lang="de-DE" sz="2400" dirty="0" err="1">
                <a:solidFill>
                  <a:srgbClr val="F7EEED"/>
                </a:solidFill>
              </a:rPr>
              <a:t>reports</a:t>
            </a:r>
            <a:r>
              <a:rPr lang="de-DE" sz="2400" dirty="0">
                <a:solidFill>
                  <a:srgbClr val="F7EEED"/>
                </a:solidFill>
              </a:rPr>
              <a:t> </a:t>
            </a:r>
            <a:r>
              <a:rPr lang="de-DE" sz="2400" dirty="0" err="1">
                <a:solidFill>
                  <a:srgbClr val="F7EEED"/>
                </a:solidFill>
              </a:rPr>
              <a:t>were</a:t>
            </a:r>
            <a:r>
              <a:rPr lang="de-DE" sz="2400" dirty="0">
                <a:solidFill>
                  <a:srgbClr val="F7EEED"/>
                </a:solidFill>
              </a:rPr>
              <a:t> </a:t>
            </a:r>
            <a:r>
              <a:rPr lang="de-DE" sz="2400" dirty="0" err="1">
                <a:solidFill>
                  <a:srgbClr val="F7EEED"/>
                </a:solidFill>
              </a:rPr>
              <a:t>generated</a:t>
            </a:r>
            <a:endParaRPr lang="de-DE" sz="2400" dirty="0">
              <a:solidFill>
                <a:srgbClr val="F7EEED"/>
              </a:solidFill>
            </a:endParaRPr>
          </a:p>
          <a:p>
            <a:pPr lvl="1"/>
            <a:r>
              <a:rPr lang="de-DE" dirty="0" err="1">
                <a:solidFill>
                  <a:srgbClr val="F7EEED"/>
                </a:solidFill>
              </a:rPr>
              <a:t>Success</a:t>
            </a:r>
            <a:r>
              <a:rPr lang="de-DE" dirty="0">
                <a:solidFill>
                  <a:srgbClr val="F7EEED"/>
                </a:solidFill>
              </a:rPr>
              <a:t> </a:t>
            </a:r>
            <a:r>
              <a:rPr lang="de-DE" dirty="0">
                <a:solidFill>
                  <a:srgbClr val="FFFFFF"/>
                </a:solidFill>
              </a:rPr>
              <a:t>rate: </a:t>
            </a:r>
            <a:r>
              <a:rPr lang="de-DE" dirty="0">
                <a:ea typeface="+mn-lt"/>
                <a:cs typeface="+mn-lt"/>
              </a:rPr>
              <a:t>98.03%</a:t>
            </a:r>
            <a:endParaRPr lang="de-DE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r>
              <a:rPr lang="de-DE" sz="2400" dirty="0">
                <a:solidFill>
                  <a:srgbClr val="FFFFFF">
                    <a:alpha val="70000"/>
                  </a:srgbClr>
                </a:solidFill>
              </a:rPr>
              <a:t>46 Errors due </a:t>
            </a:r>
            <a:r>
              <a:rPr lang="de-DE" sz="2400" dirty="0" err="1">
                <a:solidFill>
                  <a:srgbClr val="FFFFFF">
                    <a:alpha val="70000"/>
                  </a:srgbClr>
                </a:solidFill>
              </a:rPr>
              <a:t>to</a:t>
            </a:r>
            <a:r>
              <a:rPr lang="de-DE" sz="2400" dirty="0">
                <a:solidFill>
                  <a:srgbClr val="FFFFFF">
                    <a:alpha val="70000"/>
                  </a:srgbClr>
                </a:solidFill>
              </a:rPr>
              <a:t> </a:t>
            </a:r>
            <a:r>
              <a:rPr lang="de-DE" sz="2400" dirty="0" err="1">
                <a:solidFill>
                  <a:srgbClr val="FFFFFF">
                    <a:alpha val="70000"/>
                  </a:srgbClr>
                </a:solidFill>
              </a:rPr>
              <a:t>bugs</a:t>
            </a:r>
            <a:r>
              <a:rPr lang="de-DE" sz="2400" dirty="0">
                <a:solidFill>
                  <a:srgbClr val="FFFFFF">
                    <a:alpha val="70000"/>
                  </a:srgbClr>
                </a:solidFill>
              </a:rPr>
              <a:t>, </a:t>
            </a:r>
            <a:r>
              <a:rPr lang="de-DE" sz="2400" dirty="0" err="1">
                <a:solidFill>
                  <a:srgbClr val="FFFFFF">
                    <a:alpha val="70000"/>
                  </a:srgbClr>
                </a:solidFill>
              </a:rPr>
              <a:t>parsing</a:t>
            </a:r>
            <a:r>
              <a:rPr lang="de-DE" sz="2400" dirty="0">
                <a:solidFill>
                  <a:srgbClr val="FFFFFF">
                    <a:alpha val="70000"/>
                  </a:srgbClr>
                </a:solidFill>
              </a:rPr>
              <a:t> </a:t>
            </a:r>
            <a:r>
              <a:rPr lang="de-DE" sz="2400" dirty="0" err="1">
                <a:solidFill>
                  <a:srgbClr val="FFFFFF">
                    <a:alpha val="70000"/>
                  </a:srgbClr>
                </a:solidFill>
              </a:rPr>
              <a:t>errors</a:t>
            </a:r>
            <a:r>
              <a:rPr lang="de-DE" sz="2400" dirty="0">
                <a:solidFill>
                  <a:srgbClr val="FFFFFF">
                    <a:alpha val="70000"/>
                  </a:srgbClr>
                </a:solidFill>
              </a:rPr>
              <a:t> </a:t>
            </a:r>
            <a:r>
              <a:rPr lang="de-DE" sz="2400" dirty="0" err="1">
                <a:solidFill>
                  <a:srgbClr val="FFFFFF">
                    <a:alpha val="70000"/>
                  </a:srgbClr>
                </a:solidFill>
              </a:rPr>
              <a:t>or</a:t>
            </a:r>
            <a:r>
              <a:rPr lang="de-DE" sz="2400" dirty="0">
                <a:solidFill>
                  <a:srgbClr val="FFFFFF">
                    <a:alpha val="70000"/>
                  </a:srgbClr>
                </a:solidFill>
              </a:rPr>
              <a:t> </a:t>
            </a:r>
            <a:r>
              <a:rPr lang="de-DE" sz="2400" dirty="0" err="1">
                <a:solidFill>
                  <a:srgbClr val="FFFFFF">
                    <a:alpha val="70000"/>
                  </a:srgbClr>
                </a:solidFill>
              </a:rPr>
              <a:t>reaching</a:t>
            </a:r>
            <a:r>
              <a:rPr lang="de-DE" sz="2400" dirty="0">
                <a:solidFill>
                  <a:srgbClr val="FFFFFF">
                    <a:alpha val="70000"/>
                  </a:srgbClr>
                </a:solidFill>
              </a:rPr>
              <a:t> RAM </a:t>
            </a:r>
            <a:r>
              <a:rPr lang="de-DE" sz="2400" dirty="0" err="1">
                <a:solidFill>
                  <a:srgbClr val="FFFFFF">
                    <a:alpha val="70000"/>
                  </a:srgbClr>
                </a:solidFill>
              </a:rPr>
              <a:t>limit</a:t>
            </a:r>
            <a:endParaRPr lang="de-DE" sz="24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B63DFE3-3263-75F7-2A9D-46DDCDC07B70}"/>
              </a:ext>
            </a:extLst>
          </p:cNvPr>
          <p:cNvSpPr txBox="1"/>
          <p:nvPr/>
        </p:nvSpPr>
        <p:spPr>
          <a:xfrm>
            <a:off x="890992" y="6281883"/>
            <a:ext cx="770549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 sz="1400" dirty="0">
              <a:solidFill>
                <a:srgbClr val="D09E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0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7F46C-C599-43BE-BCBD-65BAC556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0845"/>
            <a:ext cx="10668000" cy="1524000"/>
          </a:xfrm>
        </p:spPr>
        <p:txBody>
          <a:bodyPr>
            <a:normAutofit/>
          </a:bodyPr>
          <a:lstStyle/>
          <a:p>
            <a:r>
              <a:rPr lang="de-DE" sz="5400" err="1"/>
              <a:t>Robustness</a:t>
            </a:r>
            <a:r>
              <a:rPr lang="de-DE" sz="5400"/>
              <a:t> </a:t>
            </a:r>
            <a:r>
              <a:rPr lang="de-DE" sz="5400" err="1"/>
              <a:t>Results</a:t>
            </a:r>
            <a:r>
              <a:rPr lang="de-DE" sz="5400"/>
              <a:t> </a:t>
            </a:r>
          </a:p>
        </p:txBody>
      </p:sp>
      <p:pic>
        <p:nvPicPr>
          <p:cNvPr id="5" name="Grafik 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7E175E5F-A1A3-6B17-5D30-69C86F6C9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59738"/>
            <a:ext cx="10718800" cy="3855417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E78201E-2462-4646-DE8C-834FD0047E73}"/>
              </a:ext>
            </a:extLst>
          </p:cNvPr>
          <p:cNvSpPr/>
          <p:nvPr/>
        </p:nvSpPr>
        <p:spPr>
          <a:xfrm>
            <a:off x="4808140" y="2143124"/>
            <a:ext cx="6661546" cy="2797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0E4A93-3CBA-076E-A7D8-6D5B1704B9AB}"/>
              </a:ext>
            </a:extLst>
          </p:cNvPr>
          <p:cNvSpPr txBox="1"/>
          <p:nvPr/>
        </p:nvSpPr>
        <p:spPr>
          <a:xfrm>
            <a:off x="7052470" y="1135062"/>
            <a:ext cx="4609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Content-Type: 22.51%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total </a:t>
            </a:r>
            <a:r>
              <a:rPr lang="de-DE" dirty="0" err="1">
                <a:ea typeface="+mn-lt"/>
                <a:cs typeface="+mn-lt"/>
              </a:rPr>
              <a:t>violations</a:t>
            </a:r>
            <a:endParaRPr lang="de-DE" dirty="0" err="1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F426AE1-3C2B-1245-D9B5-6284B097D4BA}"/>
              </a:ext>
            </a:extLst>
          </p:cNvPr>
          <p:cNvSpPr/>
          <p:nvPr/>
        </p:nvSpPr>
        <p:spPr>
          <a:xfrm>
            <a:off x="924321" y="2420540"/>
            <a:ext cx="10102452" cy="22621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5C77DB-7C69-207A-168E-BB932796199A}"/>
              </a:ext>
            </a:extLst>
          </p:cNvPr>
          <p:cNvSpPr txBox="1"/>
          <p:nvPr/>
        </p:nvSpPr>
        <p:spPr>
          <a:xfrm>
            <a:off x="6847683" y="1531541"/>
            <a:ext cx="54133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ea typeface="+mn-lt"/>
                <a:cs typeface="+mn-lt"/>
              </a:rPr>
              <a:t>"</a:t>
            </a:r>
            <a:r>
              <a:rPr lang="de-DE" dirty="0" err="1">
                <a:ea typeface="+mn-lt"/>
                <a:cs typeface="+mn-lt"/>
              </a:rPr>
              <a:t>Unauthorized</a:t>
            </a:r>
            <a:r>
              <a:rPr lang="de-DE" dirty="0">
                <a:ea typeface="+mn-lt"/>
                <a:cs typeface="+mn-lt"/>
              </a:rPr>
              <a:t>": 20.27% </a:t>
            </a:r>
            <a:r>
              <a:rPr lang="de-DE" dirty="0" err="1">
                <a:ea typeface="+mn-lt"/>
                <a:cs typeface="+mn-lt"/>
              </a:rPr>
              <a:t>of</a:t>
            </a:r>
            <a:r>
              <a:rPr lang="de-DE" dirty="0">
                <a:ea typeface="+mn-lt"/>
                <a:cs typeface="+mn-lt"/>
              </a:rPr>
              <a:t> total </a:t>
            </a:r>
            <a:r>
              <a:rPr lang="de-DE" dirty="0" err="1">
                <a:ea typeface="+mn-lt"/>
                <a:cs typeface="+mn-lt"/>
              </a:rPr>
              <a:t>violations</a:t>
            </a:r>
            <a:endParaRPr lang="de-DE" dirty="0" err="1"/>
          </a:p>
        </p:txBody>
      </p:sp>
    </p:spTree>
    <p:extLst>
      <p:ext uri="{BB962C8B-B14F-4D97-AF65-F5344CB8AC3E}">
        <p14:creationId xmlns:p14="http://schemas.microsoft.com/office/powerpoint/2010/main" val="18838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7F46C-C599-43BE-BCBD-65BAC556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8750"/>
            <a:ext cx="10668000" cy="1524000"/>
          </a:xfrm>
        </p:spPr>
        <p:txBody>
          <a:bodyPr>
            <a:normAutofit/>
          </a:bodyPr>
          <a:lstStyle/>
          <a:p>
            <a:r>
              <a:rPr lang="de-DE" sz="5400" err="1">
                <a:ea typeface="+mj-lt"/>
                <a:cs typeface="+mj-lt"/>
              </a:rPr>
              <a:t>Robustness</a:t>
            </a:r>
            <a:r>
              <a:rPr lang="de-DE" sz="5400">
                <a:ea typeface="+mj-lt"/>
                <a:cs typeface="+mj-lt"/>
              </a:rPr>
              <a:t> </a:t>
            </a:r>
            <a:r>
              <a:rPr lang="de-DE" sz="5400" err="1">
                <a:ea typeface="+mj-lt"/>
                <a:cs typeface="+mj-lt"/>
              </a:rPr>
              <a:t>Results</a:t>
            </a:r>
            <a:r>
              <a:rPr lang="de-DE" sz="5400">
                <a:ea typeface="+mj-lt"/>
                <a:cs typeface="+mj-lt"/>
              </a:rPr>
              <a:t> </a:t>
            </a:r>
            <a:endParaRPr lang="de-DE" sz="540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A80E6298-BF25-C7D5-D296-043104CE2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875038"/>
            <a:ext cx="4616450" cy="4007879"/>
          </a:xfr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69BC1D5B-43F2-DEC0-966F-E40A8B8A6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1" y="1869461"/>
            <a:ext cx="3841750" cy="401345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49073FC-332B-E330-75D5-F57D9608E612}"/>
              </a:ext>
            </a:extLst>
          </p:cNvPr>
          <p:cNvSpPr/>
          <p:nvPr/>
        </p:nvSpPr>
        <p:spPr>
          <a:xfrm>
            <a:off x="4018359" y="2083594"/>
            <a:ext cx="1113234" cy="357782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AED0667-6AE1-5D4A-5F87-BF3CDBAEE4ED}"/>
              </a:ext>
            </a:extLst>
          </p:cNvPr>
          <p:cNvSpPr txBox="1"/>
          <p:nvPr/>
        </p:nvSpPr>
        <p:spPr>
          <a:xfrm>
            <a:off x="4169170" y="1774031"/>
            <a:ext cx="1131093" cy="373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solidFill>
                  <a:srgbClr val="FFC000"/>
                </a:solidFill>
                <a:ea typeface="+mn-lt"/>
                <a:cs typeface="+mn-lt"/>
              </a:rPr>
              <a:t>53.68%</a:t>
            </a:r>
            <a:endParaRPr lang="de-DE" dirty="0">
              <a:solidFill>
                <a:srgbClr val="FFC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14E007C-A996-A0F9-6458-B6BAC0AFEB4E}"/>
              </a:ext>
            </a:extLst>
          </p:cNvPr>
          <p:cNvSpPr/>
          <p:nvPr/>
        </p:nvSpPr>
        <p:spPr>
          <a:xfrm>
            <a:off x="2712243" y="2700337"/>
            <a:ext cx="1113234" cy="29646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6FA0CE-4DFD-F037-8607-348F44237631}"/>
              </a:ext>
            </a:extLst>
          </p:cNvPr>
          <p:cNvSpPr txBox="1"/>
          <p:nvPr/>
        </p:nvSpPr>
        <p:spPr>
          <a:xfrm>
            <a:off x="2835670" y="2357437"/>
            <a:ext cx="1131093" cy="373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solidFill>
                  <a:srgbClr val="FFC000"/>
                </a:solidFill>
                <a:ea typeface="+mn-lt"/>
                <a:cs typeface="+mn-lt"/>
              </a:rPr>
              <a:t>42.10%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1FF3F85-9BEF-7261-62AC-72177F026449}"/>
              </a:ext>
            </a:extLst>
          </p:cNvPr>
          <p:cNvSpPr/>
          <p:nvPr/>
        </p:nvSpPr>
        <p:spPr>
          <a:xfrm>
            <a:off x="1406127" y="4602955"/>
            <a:ext cx="1113234" cy="105965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B10A7F7-439E-D089-B7CD-07C37846E910}"/>
              </a:ext>
            </a:extLst>
          </p:cNvPr>
          <p:cNvSpPr txBox="1"/>
          <p:nvPr/>
        </p:nvSpPr>
        <p:spPr>
          <a:xfrm>
            <a:off x="1597420" y="4262437"/>
            <a:ext cx="1131093" cy="373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solidFill>
                  <a:srgbClr val="FFC000"/>
                </a:solidFill>
                <a:ea typeface="+mn-lt"/>
                <a:cs typeface="+mn-lt"/>
              </a:rPr>
              <a:t>4.22%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A63B618-0045-0CAA-E2C6-EEC5362D2131}"/>
              </a:ext>
            </a:extLst>
          </p:cNvPr>
          <p:cNvSpPr/>
          <p:nvPr/>
        </p:nvSpPr>
        <p:spPr>
          <a:xfrm>
            <a:off x="10612040" y="2045493"/>
            <a:ext cx="583407" cy="330398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156FB8F-775C-5940-B32B-4C513950732D}"/>
              </a:ext>
            </a:extLst>
          </p:cNvPr>
          <p:cNvSpPr/>
          <p:nvPr/>
        </p:nvSpPr>
        <p:spPr>
          <a:xfrm>
            <a:off x="9817894" y="2287189"/>
            <a:ext cx="589360" cy="30658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8F0E33-5B0F-4EEB-6C65-E2D605F9D583}"/>
              </a:ext>
            </a:extLst>
          </p:cNvPr>
          <p:cNvSpPr/>
          <p:nvPr/>
        </p:nvSpPr>
        <p:spPr>
          <a:xfrm>
            <a:off x="9017794" y="2570557"/>
            <a:ext cx="613172" cy="278011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80922CD-CC4A-4BE6-9928-E05B3AEC92C9}"/>
              </a:ext>
            </a:extLst>
          </p:cNvPr>
          <p:cNvSpPr/>
          <p:nvPr/>
        </p:nvSpPr>
        <p:spPr>
          <a:xfrm>
            <a:off x="8199835" y="4264816"/>
            <a:ext cx="613172" cy="151804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2B3307-E777-79C0-6B2E-0CF18F4C7A72}"/>
              </a:ext>
            </a:extLst>
          </p:cNvPr>
          <p:cNvSpPr txBox="1"/>
          <p:nvPr/>
        </p:nvSpPr>
        <p:spPr>
          <a:xfrm>
            <a:off x="10500914" y="1712119"/>
            <a:ext cx="1131093" cy="373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solidFill>
                  <a:srgbClr val="FFC000"/>
                </a:solidFill>
                <a:ea typeface="+mn-lt"/>
                <a:cs typeface="+mn-lt"/>
              </a:rPr>
              <a:t>77.49%</a:t>
            </a:r>
            <a:endParaRPr lang="de-DE" dirty="0">
              <a:solidFill>
                <a:srgbClr val="FFC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D91576-73A7-EF39-91E0-228D8C101787}"/>
              </a:ext>
            </a:extLst>
          </p:cNvPr>
          <p:cNvSpPr txBox="1"/>
          <p:nvPr/>
        </p:nvSpPr>
        <p:spPr>
          <a:xfrm>
            <a:off x="9647236" y="1983581"/>
            <a:ext cx="1131093" cy="373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solidFill>
                  <a:srgbClr val="FFC000"/>
                </a:solidFill>
                <a:ea typeface="+mn-lt"/>
                <a:cs typeface="+mn-lt"/>
              </a:rPr>
              <a:t>68.99%</a:t>
            </a:r>
            <a:endParaRPr lang="de-DE" dirty="0">
              <a:solidFill>
                <a:srgbClr val="FFC000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0FD44E9F-AADC-D913-0319-6A077B38B670}"/>
              </a:ext>
            </a:extLst>
          </p:cNvPr>
          <p:cNvSpPr txBox="1"/>
          <p:nvPr/>
        </p:nvSpPr>
        <p:spPr>
          <a:xfrm>
            <a:off x="8873330" y="2233613"/>
            <a:ext cx="1131093" cy="373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solidFill>
                  <a:srgbClr val="FFC000"/>
                </a:solidFill>
                <a:ea typeface="+mn-lt"/>
                <a:cs typeface="+mn-lt"/>
              </a:rPr>
              <a:t>59.72%</a:t>
            </a:r>
            <a:endParaRPr lang="de-DE" dirty="0">
              <a:solidFill>
                <a:srgbClr val="FFC000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198607A-5F36-8B68-636E-2D6D3BC57306}"/>
              </a:ext>
            </a:extLst>
          </p:cNvPr>
          <p:cNvSpPr txBox="1"/>
          <p:nvPr/>
        </p:nvSpPr>
        <p:spPr>
          <a:xfrm>
            <a:off x="8105376" y="3912394"/>
            <a:ext cx="1131093" cy="3730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dirty="0">
                <a:solidFill>
                  <a:srgbClr val="FFC000"/>
                </a:solidFill>
                <a:ea typeface="+mn-lt"/>
                <a:cs typeface="+mn-lt"/>
              </a:rPr>
              <a:t>2.37%</a:t>
            </a:r>
            <a:endParaRPr lang="de-DE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68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9" grpId="0"/>
      <p:bldP spid="11" grpId="0" animBg="1"/>
      <p:bldP spid="12" grpId="0"/>
      <p:bldP spid="14" grpId="0" animBg="1"/>
      <p:bldP spid="16" grpId="0" animBg="1"/>
      <p:bldP spid="18" grpId="0" animBg="1"/>
      <p:bldP spid="20" grpId="0" animBg="1"/>
      <p:bldP spid="22" grpId="0"/>
      <p:bldP spid="24" grpId="0"/>
      <p:bldP spid="26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7F46C-C599-43BE-BCBD-65BAC556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4650"/>
            <a:ext cx="10668000" cy="1524000"/>
          </a:xfrm>
        </p:spPr>
        <p:txBody>
          <a:bodyPr/>
          <a:lstStyle/>
          <a:p>
            <a:r>
              <a:rPr lang="en-US"/>
              <a:t>Effectiveness Results: Precision</a:t>
            </a:r>
          </a:p>
        </p:txBody>
      </p:sp>
      <p:pic>
        <p:nvPicPr>
          <p:cNvPr id="5" name="Grafik 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143F06FA-9E30-CA0D-86B2-A33873AF8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345797"/>
            <a:ext cx="10668000" cy="3200400"/>
          </a:xfrm>
        </p:spPr>
      </p:pic>
    </p:spTree>
    <p:extLst>
      <p:ext uri="{BB962C8B-B14F-4D97-AF65-F5344CB8AC3E}">
        <p14:creationId xmlns:p14="http://schemas.microsoft.com/office/powerpoint/2010/main" val="3741344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7F46C-C599-43BE-BCBD-65BAC556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65100"/>
            <a:ext cx="10668000" cy="1524000"/>
          </a:xfrm>
        </p:spPr>
        <p:txBody>
          <a:bodyPr/>
          <a:lstStyle/>
          <a:p>
            <a:r>
              <a:rPr lang="en-US"/>
              <a:t>Effectiveness Results: Recall</a:t>
            </a:r>
          </a:p>
        </p:txBody>
      </p:sp>
      <p:pic>
        <p:nvPicPr>
          <p:cNvPr id="9" name="Grafik 9" descr="Ein Bild, das Tisch enthält.&#10;&#10;Beschreibung automatisch generiert.">
            <a:extLst>
              <a:ext uri="{FF2B5EF4-FFF2-40B4-BE49-F238E27FC236}">
                <a16:creationId xmlns:a16="http://schemas.microsoft.com/office/drawing/2014/main" id="{64E55150-4F21-5B15-FC47-200CD30E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499196"/>
            <a:ext cx="10668000" cy="3859607"/>
          </a:xfrm>
        </p:spPr>
      </p:pic>
    </p:spTree>
    <p:extLst>
      <p:ext uri="{BB962C8B-B14F-4D97-AF65-F5344CB8AC3E}">
        <p14:creationId xmlns:p14="http://schemas.microsoft.com/office/powerpoint/2010/main" val="2037245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7F46C-C599-43BE-BCBD-65BAC556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60400"/>
            <a:ext cx="10668000" cy="1524000"/>
          </a:xfrm>
        </p:spPr>
        <p:txBody>
          <a:bodyPr>
            <a:normAutofit/>
          </a:bodyPr>
          <a:lstStyle/>
          <a:p>
            <a:r>
              <a:rPr lang="de-DE" sz="4800"/>
              <a:t>Performance </a:t>
            </a:r>
            <a:r>
              <a:rPr lang="de-DE" sz="4800" err="1"/>
              <a:t>Results</a:t>
            </a:r>
            <a:endParaRPr lang="de-DE" sz="4800"/>
          </a:p>
        </p:txBody>
      </p:sp>
      <p:pic>
        <p:nvPicPr>
          <p:cNvPr id="7" name="Grafik 7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09216EB-F141-EF19-B1EF-CE9B8839B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716" y="2738326"/>
            <a:ext cx="10640567" cy="1829056"/>
          </a:xfrm>
        </p:spPr>
      </p:pic>
    </p:spTree>
    <p:extLst>
      <p:ext uri="{BB962C8B-B14F-4D97-AF65-F5344CB8AC3E}">
        <p14:creationId xmlns:p14="http://schemas.microsoft.com/office/powerpoint/2010/main" val="191173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B415283-5363-4E42-90AE-5DA263E07BF3}"/>
              </a:ext>
            </a:extLst>
          </p:cNvPr>
          <p:cNvGrpSpPr/>
          <p:nvPr/>
        </p:nvGrpSpPr>
        <p:grpSpPr>
          <a:xfrm>
            <a:off x="789473" y="1466713"/>
            <a:ext cx="10565427" cy="3924573"/>
            <a:chOff x="930971" y="1201101"/>
            <a:chExt cx="10565427" cy="3924573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50F35F6-8C97-483B-BB43-DA455C3C0229}"/>
                </a:ext>
              </a:extLst>
            </p:cNvPr>
            <p:cNvSpPr txBox="1"/>
            <p:nvPr/>
          </p:nvSpPr>
          <p:spPr>
            <a:xfrm>
              <a:off x="930971" y="4664009"/>
              <a:ext cx="2575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/>
                <a:t>Manuel Merkel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5C4F94DD-1DE8-42B1-B216-42818C34D1EC}"/>
                </a:ext>
              </a:extLst>
            </p:cNvPr>
            <p:cNvSpPr txBox="1"/>
            <p:nvPr/>
          </p:nvSpPr>
          <p:spPr>
            <a:xfrm>
              <a:off x="9010650" y="4664008"/>
              <a:ext cx="2485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/>
                <a:t>Daniel </a:t>
              </a:r>
              <a:r>
                <a:rPr lang="de-DE" sz="2400" err="1"/>
                <a:t>Abajirov</a:t>
              </a:r>
              <a:endParaRPr lang="de-DE" sz="2400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9A3A7DC-6B11-48CE-96F6-28C4BCC1C12B}"/>
                </a:ext>
              </a:extLst>
            </p:cNvPr>
            <p:cNvSpPr txBox="1"/>
            <p:nvPr/>
          </p:nvSpPr>
          <p:spPr>
            <a:xfrm>
              <a:off x="5114277" y="4664008"/>
              <a:ext cx="2485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0" i="0">
                  <a:effectLst/>
                  <a:latin typeface="Avenir Next LT Pro (Textkörper)"/>
                </a:rPr>
                <a:t>Timothy Ernst</a:t>
              </a:r>
              <a:endParaRPr lang="de-DE" sz="2400">
                <a:latin typeface="Avenir Next LT Pro (Textkörper)"/>
              </a:endParaRPr>
            </a:p>
          </p:txBody>
        </p:sp>
        <p:pic>
          <p:nvPicPr>
            <p:cNvPr id="13" name="Grafik 12" descr="Ein Bild, das Person, Mann, draußen, suchend enthält.&#10;&#10;Automatisch generierte Beschreibung">
              <a:extLst>
                <a:ext uri="{FF2B5EF4-FFF2-40B4-BE49-F238E27FC236}">
                  <a16:creationId xmlns:a16="http://schemas.microsoft.com/office/drawing/2014/main" id="{932275F2-FAEC-4A74-AD1E-9E8C7796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32" y="1205366"/>
              <a:ext cx="1930862" cy="263771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C7017E7-DA0F-47A4-9E1C-E2B3912A3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0650" y="1201101"/>
              <a:ext cx="2244090" cy="2641978"/>
            </a:xfrm>
            <a:prstGeom prst="rect">
              <a:avLst/>
            </a:prstGeom>
          </p:spPr>
        </p:pic>
      </p:grpSp>
      <p:pic>
        <p:nvPicPr>
          <p:cNvPr id="3" name="Grafik 3" descr="Ein Bild, das Gras, draußen, Person, Baum enthält.&#10;&#10;Beschreibung automatisch generiert.">
            <a:extLst>
              <a:ext uri="{FF2B5EF4-FFF2-40B4-BE49-F238E27FC236}">
                <a16:creationId xmlns:a16="http://schemas.microsoft.com/office/drawing/2014/main" id="{F7113BA2-7A58-EC0E-8A49-339DEE80C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806" y="1446590"/>
            <a:ext cx="2153841" cy="267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82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61DB8F-86C3-4734-8CF2-45EF4F93E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35000"/>
            <a:ext cx="10668000" cy="1524000"/>
          </a:xfrm>
        </p:spPr>
        <p:txBody>
          <a:bodyPr>
            <a:normAutofit/>
          </a:bodyPr>
          <a:lstStyle/>
          <a:p>
            <a:r>
              <a:rPr lang="en-US" sz="5400"/>
              <a:t>Conclusion &amp; 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97E750-02C3-40B9-BBAA-1B6404805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717481" cy="425684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algn="just"/>
            <a:r>
              <a:rPr lang="en-US" dirty="0">
                <a:solidFill>
                  <a:srgbClr val="F2E4E2"/>
                </a:solidFill>
              </a:rPr>
              <a:t>Tool-support for analyzing an </a:t>
            </a:r>
            <a:r>
              <a:rPr lang="en-US" dirty="0" err="1">
                <a:solidFill>
                  <a:srgbClr val="F2E4E2"/>
                </a:solidFill>
              </a:rPr>
              <a:t>OpenAPI</a:t>
            </a:r>
            <a:r>
              <a:rPr lang="en-US" dirty="0">
                <a:solidFill>
                  <a:srgbClr val="F2E4E2"/>
                </a:solidFill>
              </a:rPr>
              <a:t> definition</a:t>
            </a:r>
          </a:p>
          <a:p>
            <a:pPr algn="just"/>
            <a:r>
              <a:rPr lang="en-US" dirty="0">
                <a:solidFill>
                  <a:srgbClr val="F2E4E2"/>
                </a:solidFill>
              </a:rPr>
              <a:t>Evaluation of the tool through an explorative study</a:t>
            </a:r>
          </a:p>
          <a:p>
            <a:pPr lvl="1" algn="just"/>
            <a:r>
              <a:rPr lang="en-US" dirty="0">
                <a:solidFill>
                  <a:srgbClr val="F2E4E2"/>
                </a:solidFill>
              </a:rPr>
              <a:t>Robustness: </a:t>
            </a:r>
            <a:r>
              <a:rPr lang="en-US" dirty="0">
                <a:ea typeface="+mn-lt"/>
                <a:cs typeface="+mn-lt"/>
              </a:rPr>
              <a:t>98.03% success rate</a:t>
            </a:r>
            <a:endParaRPr lang="en-US" dirty="0" err="1">
              <a:solidFill>
                <a:srgbClr val="FFFFFF">
                  <a:alpha val="70000"/>
                </a:srgbClr>
              </a:solidFill>
              <a:ea typeface="+mn-lt"/>
              <a:cs typeface="+mn-lt"/>
            </a:endParaRPr>
          </a:p>
          <a:p>
            <a:pPr lvl="1" algn="just"/>
            <a:r>
              <a:rPr lang="en-US" dirty="0">
                <a:solidFill>
                  <a:srgbClr val="F2E4E2"/>
                </a:solidFill>
              </a:rPr>
              <a:t>Effectiveness: 67.6% recall; 91.2% precision</a:t>
            </a:r>
          </a:p>
          <a:p>
            <a:pPr lvl="1" algn="just"/>
            <a:r>
              <a:rPr lang="en-US" dirty="0">
                <a:solidFill>
                  <a:srgbClr val="F2E4E2"/>
                </a:solidFill>
              </a:rPr>
              <a:t>Performance: </a:t>
            </a:r>
            <a:r>
              <a:rPr lang="en-US" dirty="0">
                <a:solidFill>
                  <a:srgbClr val="FFFFFF">
                    <a:alpha val="70000"/>
                  </a:srgbClr>
                </a:solidFill>
                <a:ea typeface="+mn-lt"/>
                <a:cs typeface="+mn-lt"/>
              </a:rPr>
              <a:t>Time required to perform an analysis for most definitions ranges from 7 to 23 seconds; RAM requirements range from 497 MB to 957 MB.</a:t>
            </a:r>
          </a:p>
          <a:p>
            <a:pPr algn="just"/>
            <a:r>
              <a:rPr lang="en-US" dirty="0">
                <a:solidFill>
                  <a:srgbClr val="F2E4E2"/>
                </a:solidFill>
              </a:rPr>
              <a:t>The implemented rules from </a:t>
            </a:r>
            <a:r>
              <a:rPr lang="en-US" dirty="0">
                <a:solidFill>
                  <a:srgbClr val="F2E4E2"/>
                </a:solidFill>
                <a:latin typeface="Avenir Next LT Pro (Textkörper)"/>
                <a:cs typeface="Arial"/>
              </a:rPr>
              <a:t>Massé</a:t>
            </a:r>
            <a:r>
              <a:rPr lang="en-US" dirty="0">
                <a:solidFill>
                  <a:srgbClr val="F2E4E2"/>
                </a:solidFill>
                <a:latin typeface="Arial"/>
                <a:cs typeface="Arial"/>
              </a:rPr>
              <a:t> </a:t>
            </a:r>
            <a:r>
              <a:rPr lang="en-US" dirty="0">
                <a:solidFill>
                  <a:srgbClr val="F2E4E2"/>
                </a:solidFill>
              </a:rPr>
              <a:t>are documented in GitHub for further development</a:t>
            </a:r>
          </a:p>
          <a:p>
            <a:pPr marL="0" indent="0" algn="just">
              <a:buNone/>
            </a:pPr>
            <a:endParaRPr lang="en-US" sz="2800" kern="1200">
              <a:solidFill>
                <a:srgbClr val="F2E4E2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kern="1200" dirty="0">
                <a:solidFill>
                  <a:srgbClr val="F2E4E2"/>
                </a:solidFill>
                <a:latin typeface="+mn-lt"/>
                <a:ea typeface="+mn-ea"/>
                <a:cs typeface="+mn-cs"/>
              </a:rPr>
              <a:t>Give us a star on GitHub</a:t>
            </a:r>
            <a:r>
              <a:rPr lang="en-US" sz="2400" dirty="0">
                <a:solidFill>
                  <a:srgbClr val="F2E4E2"/>
                </a:solidFill>
              </a:rPr>
              <a:t> </a:t>
            </a:r>
            <a:endParaRPr lang="en-US" sz="2400" kern="1200" dirty="0">
              <a:solidFill>
                <a:srgbClr val="F2E4E2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kern="1200" dirty="0">
                <a:solidFill>
                  <a:srgbClr val="F2E4E2"/>
                </a:solidFill>
                <a:ea typeface="+mn-lt"/>
                <a:cs typeface="+mn-lt"/>
              </a:rPr>
              <a:t>https://github.com/</a:t>
            </a:r>
            <a:r>
              <a:rPr lang="en-US" sz="2400" dirty="0">
                <a:solidFill>
                  <a:srgbClr val="F2E4E2"/>
                </a:solidFill>
                <a:ea typeface="+mn-lt"/>
                <a:cs typeface="+mn-lt"/>
              </a:rPr>
              <a:t>manuelmerkel</a:t>
            </a:r>
            <a:r>
              <a:rPr lang="en-US" sz="2400" kern="1200" dirty="0">
                <a:solidFill>
                  <a:srgbClr val="F2E4E2"/>
                </a:solidFill>
                <a:ea typeface="+mn-lt"/>
                <a:cs typeface="+mn-lt"/>
              </a:rPr>
              <a:t>/</a:t>
            </a:r>
            <a:r>
              <a:rPr lang="en-US" sz="2400" dirty="0">
                <a:solidFill>
                  <a:srgbClr val="F2E4E2"/>
                </a:solidFill>
                <a:ea typeface="+mn-lt"/>
                <a:cs typeface="+mn-lt"/>
              </a:rPr>
              <a:t>Projektarbeit-Master</a:t>
            </a:r>
            <a:endParaRPr lang="en-US" dirty="0">
              <a:solidFill>
                <a:srgbClr val="F2E4E2"/>
              </a:solidFill>
              <a:ea typeface="+mn-ea"/>
              <a:cs typeface="+mn-cs"/>
            </a:endParaRPr>
          </a:p>
          <a:p>
            <a:endParaRPr lang="en-US">
              <a:solidFill>
                <a:srgbClr val="F2E4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87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669A6B-320B-4A9F-A9F5-08836AF0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83" y="572787"/>
            <a:ext cx="3598808" cy="2286000"/>
          </a:xfrm>
        </p:spPr>
        <p:txBody>
          <a:bodyPr anchor="t">
            <a:normAutofit/>
          </a:bodyPr>
          <a:lstStyle/>
          <a:p>
            <a:r>
              <a:rPr lang="de-DE" sz="6000">
                <a:solidFill>
                  <a:srgbClr val="FFFFFF"/>
                </a:solidFill>
              </a:rPr>
              <a:t>Content</a:t>
            </a:r>
            <a:endParaRPr lang="de-DE" sz="5400">
              <a:solidFill>
                <a:srgbClr val="FFFFFF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15F27CE5-D03C-4122-B9FC-F7B09BBDE2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327562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663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CB6A59-B3F5-4C09-BDF6-FE4A1FAF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71" y="554475"/>
            <a:ext cx="5802894" cy="2596718"/>
          </a:xfrm>
        </p:spPr>
        <p:txBody>
          <a:bodyPr anchor="ctr">
            <a:normAutofit/>
          </a:bodyPr>
          <a:lstStyle/>
          <a:p>
            <a:r>
              <a:rPr lang="en-US" sz="5400"/>
              <a:t>Background</a:t>
            </a:r>
            <a:endParaRPr lang="en-US" sz="60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044A62A-90F2-4512-B914-C85365792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10004" y="0"/>
            <a:ext cx="8381997" cy="6858000"/>
          </a:xfrm>
          <a:custGeom>
            <a:avLst/>
            <a:gdLst>
              <a:gd name="connsiteX0" fmla="*/ 5279869 w 8381997"/>
              <a:gd name="connsiteY0" fmla="*/ 0 h 6858000"/>
              <a:gd name="connsiteX1" fmla="*/ 0 w 8381997"/>
              <a:gd name="connsiteY1" fmla="*/ 0 h 6858000"/>
              <a:gd name="connsiteX2" fmla="*/ 0 w 8381997"/>
              <a:gd name="connsiteY2" fmla="*/ 6858000 h 6858000"/>
              <a:gd name="connsiteX3" fmla="*/ 6152194 w 8381997"/>
              <a:gd name="connsiteY3" fmla="*/ 6858000 h 6858000"/>
              <a:gd name="connsiteX4" fmla="*/ 6293621 w 8381997"/>
              <a:gd name="connsiteY4" fmla="*/ 6810834 h 6858000"/>
              <a:gd name="connsiteX5" fmla="*/ 7066295 w 8381997"/>
              <a:gd name="connsiteY5" fmla="*/ 6484032 h 6858000"/>
              <a:gd name="connsiteX6" fmla="*/ 8053802 w 8381997"/>
              <a:gd name="connsiteY6" fmla="*/ 3305682 h 6858000"/>
              <a:gd name="connsiteX7" fmla="*/ 5378348 w 8381997"/>
              <a:gd name="connsiteY7" fmla="*/ 4122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81997" h="6858000">
                <a:moveTo>
                  <a:pt x="5279869" y="0"/>
                </a:moveTo>
                <a:lnTo>
                  <a:pt x="0" y="0"/>
                </a:lnTo>
                <a:lnTo>
                  <a:pt x="0" y="6858000"/>
                </a:lnTo>
                <a:lnTo>
                  <a:pt x="6152194" y="6858000"/>
                </a:lnTo>
                <a:lnTo>
                  <a:pt x="6293621" y="6810834"/>
                </a:lnTo>
                <a:cubicBezTo>
                  <a:pt x="6564267" y="6715365"/>
                  <a:pt x="6823237" y="6607613"/>
                  <a:pt x="7066295" y="6484032"/>
                </a:cubicBezTo>
                <a:cubicBezTo>
                  <a:pt x="8799749" y="5602878"/>
                  <a:pt x="8460509" y="4509127"/>
                  <a:pt x="8053802" y="3305682"/>
                </a:cubicBezTo>
                <a:cubicBezTo>
                  <a:pt x="7598029" y="1957732"/>
                  <a:pt x="7002925" y="759665"/>
                  <a:pt x="5378348" y="4122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D00E6D-9A34-4676-AD40-27FF958A5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29073" y="-37238"/>
            <a:ext cx="2953683" cy="6906954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  <a:gd name="connsiteX0" fmla="*/ 0 w 2130652"/>
              <a:gd name="connsiteY0" fmla="*/ 0 h 6858000"/>
              <a:gd name="connsiteX1" fmla="*/ 3379 w 2130652"/>
              <a:gd name="connsiteY1" fmla="*/ 2021 h 6858000"/>
              <a:gd name="connsiteX2" fmla="*/ 1377334 w 2130652"/>
              <a:gd name="connsiteY2" fmla="*/ 1096120 h 6858000"/>
              <a:gd name="connsiteX3" fmla="*/ 2097043 w 2130652"/>
              <a:gd name="connsiteY3" fmla="*/ 4379386 h 6858000"/>
              <a:gd name="connsiteX4" fmla="*/ 1433930 w 2130652"/>
              <a:gd name="connsiteY4" fmla="*/ 6852362 h 6858000"/>
              <a:gd name="connsiteX5" fmla="*/ 1431659 w 2130652"/>
              <a:gd name="connsiteY5" fmla="*/ 6858000 h 6858000"/>
              <a:gd name="connsiteX0" fmla="*/ 0 w 2150238"/>
              <a:gd name="connsiteY0" fmla="*/ 0 h 6858000"/>
              <a:gd name="connsiteX1" fmla="*/ 3379 w 2150238"/>
              <a:gd name="connsiteY1" fmla="*/ 2021 h 6858000"/>
              <a:gd name="connsiteX2" fmla="*/ 1377334 w 2150238"/>
              <a:gd name="connsiteY2" fmla="*/ 1096120 h 6858000"/>
              <a:gd name="connsiteX3" fmla="*/ 2097043 w 2150238"/>
              <a:gd name="connsiteY3" fmla="*/ 4379386 h 6858000"/>
              <a:gd name="connsiteX4" fmla="*/ 1433930 w 2150238"/>
              <a:gd name="connsiteY4" fmla="*/ 6852362 h 6858000"/>
              <a:gd name="connsiteX5" fmla="*/ 1431659 w 2150238"/>
              <a:gd name="connsiteY5" fmla="*/ 6858000 h 6858000"/>
              <a:gd name="connsiteX0" fmla="*/ 0 w 2150238"/>
              <a:gd name="connsiteY0" fmla="*/ 0 h 6858000"/>
              <a:gd name="connsiteX1" fmla="*/ 1377334 w 2150238"/>
              <a:gd name="connsiteY1" fmla="*/ 1096120 h 6858000"/>
              <a:gd name="connsiteX2" fmla="*/ 2097043 w 2150238"/>
              <a:gd name="connsiteY2" fmla="*/ 4379386 h 6858000"/>
              <a:gd name="connsiteX3" fmla="*/ 1433930 w 2150238"/>
              <a:gd name="connsiteY3" fmla="*/ 6852362 h 6858000"/>
              <a:gd name="connsiteX4" fmla="*/ 1431659 w 2150238"/>
              <a:gd name="connsiteY4" fmla="*/ 6858000 h 6858000"/>
              <a:gd name="connsiteX0" fmla="*/ 0 w 772904"/>
              <a:gd name="connsiteY0" fmla="*/ 0 h 5761880"/>
              <a:gd name="connsiteX1" fmla="*/ 719709 w 772904"/>
              <a:gd name="connsiteY1" fmla="*/ 3283266 h 5761880"/>
              <a:gd name="connsiteX2" fmla="*/ 56596 w 772904"/>
              <a:gd name="connsiteY2" fmla="*/ 5756242 h 5761880"/>
              <a:gd name="connsiteX3" fmla="*/ 54325 w 772904"/>
              <a:gd name="connsiteY3" fmla="*/ 5761880 h 5761880"/>
              <a:gd name="connsiteX0" fmla="*/ 0 w 772904"/>
              <a:gd name="connsiteY0" fmla="*/ 0 h 5756242"/>
              <a:gd name="connsiteX1" fmla="*/ 719709 w 772904"/>
              <a:gd name="connsiteY1" fmla="*/ 3283266 h 5756242"/>
              <a:gd name="connsiteX2" fmla="*/ 56596 w 772904"/>
              <a:gd name="connsiteY2" fmla="*/ 5756242 h 5756242"/>
              <a:gd name="connsiteX3" fmla="*/ 238766 w 772904"/>
              <a:gd name="connsiteY3" fmla="*/ 5227362 h 5756242"/>
              <a:gd name="connsiteX0" fmla="*/ 0 w 772904"/>
              <a:gd name="connsiteY0" fmla="*/ 0 h 5756242"/>
              <a:gd name="connsiteX1" fmla="*/ 719709 w 772904"/>
              <a:gd name="connsiteY1" fmla="*/ 3283266 h 5756242"/>
              <a:gd name="connsiteX2" fmla="*/ 56596 w 772904"/>
              <a:gd name="connsiteY2" fmla="*/ 5756242 h 5756242"/>
              <a:gd name="connsiteX3" fmla="*/ 241259 w 772904"/>
              <a:gd name="connsiteY3" fmla="*/ 5307906 h 5756242"/>
              <a:gd name="connsiteX0" fmla="*/ 0 w 772904"/>
              <a:gd name="connsiteY0" fmla="*/ 0 h 6303721"/>
              <a:gd name="connsiteX1" fmla="*/ 719709 w 772904"/>
              <a:gd name="connsiteY1" fmla="*/ 3283266 h 6303721"/>
              <a:gd name="connsiteX2" fmla="*/ 56596 w 772904"/>
              <a:gd name="connsiteY2" fmla="*/ 5756242 h 6303721"/>
              <a:gd name="connsiteX3" fmla="*/ 316033 w 772904"/>
              <a:gd name="connsiteY3" fmla="*/ 6303721 h 6303721"/>
              <a:gd name="connsiteX0" fmla="*/ 0 w 772904"/>
              <a:gd name="connsiteY0" fmla="*/ 0 h 6303721"/>
              <a:gd name="connsiteX1" fmla="*/ 719709 w 772904"/>
              <a:gd name="connsiteY1" fmla="*/ 3283266 h 6303721"/>
              <a:gd name="connsiteX2" fmla="*/ 226083 w 772904"/>
              <a:gd name="connsiteY2" fmla="*/ 5265657 h 6303721"/>
              <a:gd name="connsiteX3" fmla="*/ 316033 w 772904"/>
              <a:gd name="connsiteY3" fmla="*/ 6303721 h 6303721"/>
              <a:gd name="connsiteX0" fmla="*/ 0 w 772904"/>
              <a:gd name="connsiteY0" fmla="*/ 0 h 6303721"/>
              <a:gd name="connsiteX1" fmla="*/ 719709 w 772904"/>
              <a:gd name="connsiteY1" fmla="*/ 3283266 h 6303721"/>
              <a:gd name="connsiteX2" fmla="*/ 226083 w 772904"/>
              <a:gd name="connsiteY2" fmla="*/ 5309590 h 6303721"/>
              <a:gd name="connsiteX3" fmla="*/ 316033 w 772904"/>
              <a:gd name="connsiteY3" fmla="*/ 6303721 h 6303721"/>
              <a:gd name="connsiteX0" fmla="*/ 0 w 772904"/>
              <a:gd name="connsiteY0" fmla="*/ 0 h 6303721"/>
              <a:gd name="connsiteX1" fmla="*/ 719709 w 772904"/>
              <a:gd name="connsiteY1" fmla="*/ 3283266 h 6303721"/>
              <a:gd name="connsiteX2" fmla="*/ 226083 w 772904"/>
              <a:gd name="connsiteY2" fmla="*/ 5309590 h 6303721"/>
              <a:gd name="connsiteX3" fmla="*/ 321018 w 772904"/>
              <a:gd name="connsiteY3" fmla="*/ 6303721 h 6303721"/>
              <a:gd name="connsiteX0" fmla="*/ 0 w 772904"/>
              <a:gd name="connsiteY0" fmla="*/ 0 h 5309590"/>
              <a:gd name="connsiteX1" fmla="*/ 719709 w 772904"/>
              <a:gd name="connsiteY1" fmla="*/ 3283266 h 5309590"/>
              <a:gd name="connsiteX2" fmla="*/ 226083 w 772904"/>
              <a:gd name="connsiteY2" fmla="*/ 5309590 h 530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904" h="5309590">
                <a:moveTo>
                  <a:pt x="0" y="0"/>
                </a:moveTo>
                <a:cubicBezTo>
                  <a:pt x="748253" y="904554"/>
                  <a:pt x="862505" y="2299632"/>
                  <a:pt x="719709" y="3283266"/>
                </a:cubicBezTo>
                <a:cubicBezTo>
                  <a:pt x="654961" y="3728238"/>
                  <a:pt x="604659" y="4326596"/>
                  <a:pt x="226083" y="530959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920BD79-7994-4C18-B62B-39EC27F6B7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3300027"/>
              </p:ext>
            </p:extLst>
          </p:nvPr>
        </p:nvGraphicFramePr>
        <p:xfrm>
          <a:off x="5587911" y="858188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5610A1BC-98E6-1E20-697D-99058833AE17}"/>
              </a:ext>
            </a:extLst>
          </p:cNvPr>
          <p:cNvSpPr txBox="1"/>
          <p:nvPr/>
        </p:nvSpPr>
        <p:spPr>
          <a:xfrm>
            <a:off x="6597649" y="2616395"/>
            <a:ext cx="5086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600">
                <a:latin typeface="Avenir Next LT Pro (Textkörper)"/>
              </a:rPr>
              <a:t>The application programming interface (API) is </a:t>
            </a:r>
            <a:r>
              <a:rPr lang="en-US" sz="1600" b="0" i="0">
                <a:latin typeface="Avenir Next LT Pro (Textkörper)"/>
              </a:rPr>
              <a:t>a means of providing access to data and services. </a:t>
            </a:r>
            <a:endParaRPr lang="en-US" sz="1600">
              <a:latin typeface="Avenir Next LT Pro (Textkörper)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6183E0E-432B-6FF5-738A-40D59BC7A532}"/>
              </a:ext>
            </a:extLst>
          </p:cNvPr>
          <p:cNvSpPr txBox="1"/>
          <p:nvPr/>
        </p:nvSpPr>
        <p:spPr>
          <a:xfrm>
            <a:off x="6597649" y="1560447"/>
            <a:ext cx="5170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600" b="0" i="0" noProof="0">
                <a:latin typeface="Avenir Next LT Pro (Textkörper)"/>
              </a:rPr>
              <a:t>REST </a:t>
            </a:r>
            <a:r>
              <a:rPr lang="en-US" sz="1600" noProof="0">
                <a:latin typeface="Avenir Next LT Pro (Textkörper)"/>
              </a:rPr>
              <a:t>is</a:t>
            </a:r>
            <a:r>
              <a:rPr lang="en-US" sz="1600">
                <a:latin typeface="Avenir Next LT Pro (Textkörper)"/>
              </a:rPr>
              <a:t> an architectural style for developing loosely coupled applications </a:t>
            </a:r>
            <a:r>
              <a:rPr lang="en-US" sz="1600" noProof="0">
                <a:latin typeface="Avenir Next LT Pro (Textkörper)"/>
              </a:rPr>
              <a:t>that</a:t>
            </a:r>
            <a:r>
              <a:rPr lang="en-US" sz="1600" b="0" i="0" noProof="0">
                <a:latin typeface="Avenir Next LT Pro (Textkörper)"/>
              </a:rPr>
              <a:t> run </a:t>
            </a:r>
            <a:r>
              <a:rPr lang="en-US" sz="1600" b="0" i="0">
                <a:latin typeface="Avenir Next LT Pro (Textkörper)"/>
              </a:rPr>
              <a:t>over the network</a:t>
            </a:r>
            <a:endParaRPr lang="en-US" sz="1600">
              <a:solidFill>
                <a:schemeClr val="tx1"/>
              </a:solidFill>
              <a:latin typeface="Avenir Next LT Pro (Textkörper)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2275D56-362A-5B42-5ED8-8A587636B01A}"/>
              </a:ext>
            </a:extLst>
          </p:cNvPr>
          <p:cNvSpPr txBox="1"/>
          <p:nvPr/>
        </p:nvSpPr>
        <p:spPr>
          <a:xfrm>
            <a:off x="6646802" y="3592994"/>
            <a:ext cx="512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venir Next LT Pro (Textkörper)"/>
              </a:rPr>
              <a:t>What makes an API a REST API depends on how closely it adopts the ideas (or constraints) of Fielding´s dissertation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A7F5A78-F673-ED3A-449D-8EBA97E9E839}"/>
              </a:ext>
            </a:extLst>
          </p:cNvPr>
          <p:cNvSpPr txBox="1"/>
          <p:nvPr/>
        </p:nvSpPr>
        <p:spPr>
          <a:xfrm>
            <a:off x="6646802" y="4846368"/>
            <a:ext cx="512152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600" dirty="0" err="1">
                <a:latin typeface="Avenir Next LT Pro (Textkörper)"/>
              </a:rPr>
              <a:t>OpenAPI</a:t>
            </a:r>
            <a:r>
              <a:rPr lang="en-US" sz="1600" dirty="0">
                <a:latin typeface="Avenir Next LT Pro (Textkörper)"/>
              </a:rPr>
              <a:t> refers to a description of HTTP-based API. This comes usually in the form of a YAML or JSON file.</a:t>
            </a:r>
            <a:endParaRPr lang="de-DE" sz="1600" dirty="0">
              <a:latin typeface="Avenir Next LT Pro (Textkörper)"/>
            </a:endParaRPr>
          </a:p>
        </p:txBody>
      </p:sp>
    </p:spTree>
    <p:extLst>
      <p:ext uri="{BB962C8B-B14F-4D97-AF65-F5344CB8AC3E}">
        <p14:creationId xmlns:p14="http://schemas.microsoft.com/office/powerpoint/2010/main" val="4817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11B99-C3D0-430F-853F-FE07985F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991"/>
            <a:ext cx="10668000" cy="1524000"/>
          </a:xfrm>
        </p:spPr>
        <p:txBody>
          <a:bodyPr>
            <a:normAutofit/>
          </a:bodyPr>
          <a:lstStyle/>
          <a:p>
            <a:r>
              <a:rPr lang="en-US" sz="600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06669D-E603-423F-A27F-53FD9C896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31758"/>
            <a:ext cx="10668000" cy="430399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F2E4E2"/>
                </a:solidFill>
                <a:latin typeface="Avenir Next LT Pro (Textkörper)"/>
                <a:ea typeface="+mn-lt"/>
                <a:cs typeface="+mn-lt"/>
              </a:rPr>
              <a:t>Importance of REST APIs is increasing</a:t>
            </a:r>
          </a:p>
          <a:p>
            <a:r>
              <a:rPr lang="en-US" sz="2400" dirty="0">
                <a:solidFill>
                  <a:srgbClr val="F2E4E2"/>
                </a:solidFill>
                <a:latin typeface="Avenir Next LT Pro (Textkörper)"/>
                <a:ea typeface="+mn-lt"/>
                <a:cs typeface="+mn-lt"/>
              </a:rPr>
              <a:t>Design rules for REST APIs by Massé [1]</a:t>
            </a:r>
          </a:p>
          <a:p>
            <a:r>
              <a:rPr lang="en-US" sz="2400" dirty="0">
                <a:solidFill>
                  <a:srgbClr val="F2E4E2"/>
                </a:solidFill>
                <a:latin typeface="Avenir Next LT Pro (Textkörper)"/>
                <a:ea typeface="+mn-lt"/>
                <a:cs typeface="+mn-lt"/>
              </a:rPr>
              <a:t>Empirical study [2] provided evidence for the effectiveness of certain design rules</a:t>
            </a:r>
          </a:p>
          <a:p>
            <a:r>
              <a:rPr lang="en-US" sz="2400" dirty="0">
                <a:solidFill>
                  <a:srgbClr val="F2E4E2"/>
                </a:solidFill>
                <a:latin typeface="Avenir Next LT Pro (Textkörper)"/>
                <a:cs typeface="Arial"/>
              </a:rPr>
              <a:t>Goal of study</a:t>
            </a:r>
          </a:p>
          <a:p>
            <a:pPr lvl="1"/>
            <a:r>
              <a:rPr lang="en-US" sz="2000" dirty="0">
                <a:solidFill>
                  <a:srgbClr val="F2E4E2"/>
                </a:solidFill>
                <a:latin typeface="Avenir Next LT Pro (Textkörper)"/>
                <a:ea typeface="+mn-lt"/>
                <a:cs typeface="Arial"/>
              </a:rPr>
              <a:t>Tool-support for analyzing </a:t>
            </a:r>
            <a:r>
              <a:rPr lang="en-US" sz="2000" dirty="0" err="1">
                <a:solidFill>
                  <a:srgbClr val="F2E4E2"/>
                </a:solidFill>
                <a:latin typeface="Avenir Next LT Pro (Textkörper)"/>
                <a:ea typeface="+mn-lt"/>
                <a:cs typeface="Arial"/>
              </a:rPr>
              <a:t>OpenAPI</a:t>
            </a:r>
            <a:r>
              <a:rPr lang="en-US" sz="2000" dirty="0">
                <a:solidFill>
                  <a:srgbClr val="F2E4E2"/>
                </a:solidFill>
                <a:latin typeface="Avenir Next LT Pro (Textkörper)"/>
                <a:ea typeface="+mn-lt"/>
                <a:cs typeface="Arial"/>
              </a:rPr>
              <a:t> definitions</a:t>
            </a:r>
            <a:endParaRPr lang="en-US" sz="2000" dirty="0">
              <a:solidFill>
                <a:srgbClr val="F2E4E2"/>
              </a:solidFill>
              <a:latin typeface="Avenir Next LT Pro (Textkörper)"/>
              <a:cs typeface="Arial"/>
            </a:endParaRPr>
          </a:p>
          <a:p>
            <a:pPr lvl="1"/>
            <a:r>
              <a:rPr lang="en-US" sz="2000" dirty="0">
                <a:solidFill>
                  <a:srgbClr val="F2E4E2"/>
                </a:solidFill>
                <a:latin typeface="Avenir Next LT Pro (Textkörper)"/>
                <a:cs typeface="Arial"/>
              </a:rPr>
              <a:t>Analyze</a:t>
            </a:r>
            <a:r>
              <a:rPr lang="en-US" sz="2000" b="0" i="0" dirty="0">
                <a:solidFill>
                  <a:srgbClr val="F2E4E2"/>
                </a:solidFill>
                <a:effectLst/>
                <a:latin typeface="Avenir Next LT Pro (Textkörper)"/>
                <a:cs typeface="Arial"/>
              </a:rPr>
              <a:t> and select existing REST API design rules</a:t>
            </a:r>
          </a:p>
          <a:p>
            <a:pPr lvl="1"/>
            <a:r>
              <a:rPr lang="en-US" sz="2000" dirty="0">
                <a:solidFill>
                  <a:srgbClr val="F2E4E2"/>
                </a:solidFill>
                <a:latin typeface="Avenir Next LT Pro (Textkörper)"/>
                <a:cs typeface="Arial"/>
              </a:rPr>
              <a:t>Link rules with quality attributes</a:t>
            </a:r>
          </a:p>
          <a:p>
            <a:pPr lvl="1"/>
            <a:r>
              <a:rPr lang="en-US" sz="2000" b="0" i="0" dirty="0">
                <a:solidFill>
                  <a:srgbClr val="F2E4E2"/>
                </a:solidFill>
                <a:effectLst/>
                <a:latin typeface="Avenir Next LT Pro (Textkörper)"/>
                <a:cs typeface="Arial"/>
              </a:rPr>
              <a:t>Evaluation of the CLI regarding robustness, effectiveness and performance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89F493-C265-51D1-352D-7B3316B386A0}"/>
              </a:ext>
            </a:extLst>
          </p:cNvPr>
          <p:cNvSpPr txBox="1"/>
          <p:nvPr/>
        </p:nvSpPr>
        <p:spPr>
          <a:xfrm>
            <a:off x="762000" y="5722889"/>
            <a:ext cx="11185358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100" b="0" i="0">
                <a:solidFill>
                  <a:srgbClr val="D09E94"/>
                </a:solidFill>
                <a:effectLst/>
                <a:latin typeface="Avenir Next LT Pro (Textkörper)"/>
              </a:rPr>
              <a:t>[1] MASSE, Mark. </a:t>
            </a:r>
            <a:r>
              <a:rPr lang="en-US" sz="1100" b="0" i="1">
                <a:solidFill>
                  <a:srgbClr val="D09E94"/>
                </a:solidFill>
                <a:effectLst/>
                <a:latin typeface="Avenir Next LT Pro (Textkörper)"/>
              </a:rPr>
              <a:t>REST API design rulebook: designing consistent RESTful web service interfaces</a:t>
            </a:r>
            <a:r>
              <a:rPr lang="en-US" sz="1100" b="0" i="0">
                <a:solidFill>
                  <a:srgbClr val="D09E94"/>
                </a:solidFill>
                <a:effectLst/>
                <a:latin typeface="Avenir Next LT Pro (Textkörper)"/>
              </a:rPr>
              <a:t>. " O'Reilly Media, Inc.", 2011.</a:t>
            </a:r>
          </a:p>
          <a:p>
            <a:r>
              <a:rPr lang="en-US" sz="1100" b="0" i="0">
                <a:solidFill>
                  <a:srgbClr val="D09E94"/>
                </a:solidFill>
                <a:effectLst/>
                <a:latin typeface="Avenir Next LT Pro (Textkörper)"/>
              </a:rPr>
              <a:t>[2] KOTSTEIN, Sebastian; BOGNER, Justus. Which RESTful API design rules are important and how do they improve software </a:t>
            </a:r>
          </a:p>
          <a:p>
            <a:r>
              <a:rPr lang="en-US" sz="1100" b="0" i="0">
                <a:solidFill>
                  <a:srgbClr val="D09E94"/>
                </a:solidFill>
                <a:effectLst/>
                <a:latin typeface="Avenir Next LT Pro (Textkörper)"/>
              </a:rPr>
              <a:t>quality? A Delphi study with industry experts.</a:t>
            </a:r>
          </a:p>
          <a:p>
            <a:r>
              <a:rPr lang="en-US" sz="1100" b="0" i="0">
                <a:solidFill>
                  <a:srgbClr val="D09E94"/>
                </a:solidFill>
                <a:effectLst/>
                <a:latin typeface="Avenir Next LT Pro (Textkörper)"/>
              </a:rPr>
              <a:t> In: </a:t>
            </a:r>
            <a:r>
              <a:rPr lang="en-US" sz="1100" b="0" i="1">
                <a:solidFill>
                  <a:srgbClr val="D09E94"/>
                </a:solidFill>
                <a:effectLst/>
                <a:latin typeface="Avenir Next LT Pro (Textkörper)"/>
              </a:rPr>
              <a:t>Symposium and Summer School on Service-Oriented Computing</a:t>
            </a:r>
            <a:r>
              <a:rPr lang="en-US" sz="1100" b="0" i="0">
                <a:solidFill>
                  <a:srgbClr val="D09E94"/>
                </a:solidFill>
                <a:effectLst/>
                <a:latin typeface="Avenir Next LT Pro (Textkörper)"/>
              </a:rPr>
              <a:t>. Springer, Cham, 2021. S. 154-173.</a:t>
            </a:r>
          </a:p>
        </p:txBody>
      </p:sp>
    </p:spTree>
    <p:extLst>
      <p:ext uri="{BB962C8B-B14F-4D97-AF65-F5344CB8AC3E}">
        <p14:creationId xmlns:p14="http://schemas.microsoft.com/office/powerpoint/2010/main" val="236681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B415D11-6899-4C75-BEAD-79C4656DC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" y="762007"/>
            <a:ext cx="5948806" cy="6095979"/>
          </a:xfrm>
          <a:custGeom>
            <a:avLst/>
            <a:gdLst>
              <a:gd name="connsiteX0" fmla="*/ 1573832 w 5948806"/>
              <a:gd name="connsiteY0" fmla="*/ 765 h 6095979"/>
              <a:gd name="connsiteX1" fmla="*/ 2734663 w 5948806"/>
              <a:gd name="connsiteY1" fmla="*/ 238687 h 6095979"/>
              <a:gd name="connsiteX2" fmla="*/ 5668316 w 5948806"/>
              <a:gd name="connsiteY2" fmla="*/ 3639516 h 6095979"/>
              <a:gd name="connsiteX3" fmla="*/ 5937022 w 5948806"/>
              <a:gd name="connsiteY3" fmla="*/ 5865869 h 6095979"/>
              <a:gd name="connsiteX4" fmla="*/ 5948806 w 5948806"/>
              <a:gd name="connsiteY4" fmla="*/ 6095979 h 6095979"/>
              <a:gd name="connsiteX5" fmla="*/ 0 w 5948806"/>
              <a:gd name="connsiteY5" fmla="*/ 6095979 h 6095979"/>
              <a:gd name="connsiteX6" fmla="*/ 0 w 5948806"/>
              <a:gd name="connsiteY6" fmla="*/ 1621672 h 6095979"/>
              <a:gd name="connsiteX7" fmla="*/ 36310 w 5948806"/>
              <a:gd name="connsiteY7" fmla="*/ 1518814 h 6095979"/>
              <a:gd name="connsiteX8" fmla="*/ 287891 w 5948806"/>
              <a:gd name="connsiteY8" fmla="*/ 956872 h 6095979"/>
              <a:gd name="connsiteX9" fmla="*/ 1573832 w 5948806"/>
              <a:gd name="connsiteY9" fmla="*/ 765 h 6095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48806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9" y="4393559"/>
                  <a:pt x="5890546" y="5142244"/>
                  <a:pt x="5937022" y="5865869"/>
                </a:cubicBezTo>
                <a:lnTo>
                  <a:pt x="5948806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3BFB3E6-2D9E-4A5C-826F-44A91F597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C5F906-40A0-42C8-AF6E-993FDE013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274" y="2922697"/>
            <a:ext cx="4700727" cy="30480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solidFill>
                  <a:srgbClr val="F2E4E2"/>
                </a:solidFill>
              </a:rPr>
              <a:t>Scrum-like agile development</a:t>
            </a:r>
          </a:p>
          <a:p>
            <a:pPr lvl="1"/>
            <a:r>
              <a:rPr lang="en-US" dirty="0">
                <a:solidFill>
                  <a:srgbClr val="F2E4E2"/>
                </a:solidFill>
              </a:rPr>
              <a:t>Sprint length of two weeks</a:t>
            </a:r>
          </a:p>
          <a:p>
            <a:pPr lvl="1"/>
            <a:r>
              <a:rPr lang="en-US" dirty="0">
                <a:solidFill>
                  <a:srgbClr val="F2E4E2"/>
                </a:solidFill>
              </a:rPr>
              <a:t>Weekly meetings on site</a:t>
            </a:r>
          </a:p>
          <a:p>
            <a:pPr lvl="1"/>
            <a:r>
              <a:rPr lang="en-US" dirty="0">
                <a:solidFill>
                  <a:srgbClr val="F2E4E2"/>
                </a:solidFill>
              </a:rPr>
              <a:t>Project board of GitHub as sprint backlog</a:t>
            </a:r>
          </a:p>
          <a:p>
            <a:pPr lvl="1"/>
            <a:r>
              <a:rPr lang="en-US" dirty="0">
                <a:solidFill>
                  <a:srgbClr val="F2E4E2"/>
                </a:solidFill>
              </a:rPr>
              <a:t>Prototyping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D41FE67-09B2-4AF9-BA89-2065F90B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274" y="766630"/>
            <a:ext cx="4572000" cy="866785"/>
          </a:xfrm>
        </p:spPr>
        <p:txBody>
          <a:bodyPr anchor="t">
            <a:noAutofit/>
          </a:bodyPr>
          <a:lstStyle/>
          <a:p>
            <a:r>
              <a:rPr lang="de-DE" sz="6000"/>
              <a:t>Management</a:t>
            </a:r>
          </a:p>
        </p:txBody>
      </p:sp>
      <p:pic>
        <p:nvPicPr>
          <p:cNvPr id="17" name="Grafik 16" descr="Verwaltungsrat Silhouette">
            <a:extLst>
              <a:ext uri="{FF2B5EF4-FFF2-40B4-BE49-F238E27FC236}">
                <a16:creationId xmlns:a16="http://schemas.microsoft.com/office/drawing/2014/main" id="{BA421D62-A07C-44DF-8A5E-9C06869F7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840" y="2681993"/>
            <a:ext cx="3529410" cy="35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0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B2BE11-35C4-AC0F-112F-E5DD1B81ECE9}"/>
              </a:ext>
            </a:extLst>
          </p:cNvPr>
          <p:cNvSpPr txBox="1">
            <a:spLocks/>
          </p:cNvSpPr>
          <p:nvPr/>
        </p:nvSpPr>
        <p:spPr>
          <a:xfrm>
            <a:off x="3681846" y="156424"/>
            <a:ext cx="4828307" cy="76200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5400"/>
              <a:t>Use Case 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06263DD0-1272-AB22-E05B-642B6C1F87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758" b="7645"/>
          <a:stretch/>
        </p:blipFill>
        <p:spPr>
          <a:xfrm>
            <a:off x="1206211" y="1020039"/>
            <a:ext cx="9779578" cy="53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8207E-A305-4A67-95C2-9A3754418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73100"/>
            <a:ext cx="10668000" cy="1524000"/>
          </a:xfrm>
        </p:spPr>
        <p:txBody>
          <a:bodyPr>
            <a:normAutofit/>
          </a:bodyPr>
          <a:lstStyle/>
          <a:p>
            <a:r>
              <a:rPr lang="en-US" sz="5400"/>
              <a:t>Verification &amp; Validation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8CF33D6-6A5E-4689-8368-E5EE690BD7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720880"/>
              </p:ext>
            </p:extLst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12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B0F42-FB9C-4BD1-99DA-C49E25A05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49" y="76200"/>
            <a:ext cx="10668000" cy="1524000"/>
          </a:xfrm>
        </p:spPr>
        <p:txBody>
          <a:bodyPr/>
          <a:lstStyle/>
          <a:p>
            <a:r>
              <a:rPr lang="de-DE"/>
              <a:t>Unit Tests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0D21895-DA11-4E18-BD01-5EFEAB66C18C}"/>
              </a:ext>
            </a:extLst>
          </p:cNvPr>
          <p:cNvSpPr txBox="1"/>
          <p:nvPr/>
        </p:nvSpPr>
        <p:spPr>
          <a:xfrm>
            <a:off x="821925" y="2147019"/>
            <a:ext cx="1052595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de-DE" sz="24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FBAF37-2DAC-AE9C-71C9-8DCB3047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9" y="1892173"/>
            <a:ext cx="10608075" cy="35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6216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Blush 3">
      <a:dk1>
        <a:sysClr val="windowText" lastClr="000000"/>
      </a:dk1>
      <a:lt1>
        <a:sysClr val="window" lastClr="FFFFFF"/>
      </a:lt1>
      <a:dk2>
        <a:srgbClr val="B15E4E"/>
      </a:dk2>
      <a:lt2>
        <a:srgbClr val="FFFFFF"/>
      </a:lt2>
      <a:accent1>
        <a:srgbClr val="C5B096"/>
      </a:accent1>
      <a:accent2>
        <a:srgbClr val="ECA855"/>
      </a:accent2>
      <a:accent3>
        <a:srgbClr val="9BBFB0"/>
      </a:accent3>
      <a:accent4>
        <a:srgbClr val="A9AEA7"/>
      </a:accent4>
      <a:accent5>
        <a:srgbClr val="6A787C"/>
      </a:accent5>
      <a:accent6>
        <a:srgbClr val="3B4345"/>
      </a:accent6>
      <a:hlink>
        <a:srgbClr val="ECA855"/>
      </a:hlink>
      <a:folHlink>
        <a:srgbClr val="6A392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Breitbild</PresentationFormat>
  <Slides>20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PebbleVTI</vt:lpstr>
      <vt:lpstr>Towards the Automatic Quality Evaluation of RESTful APIs Using Design Rule Violations</vt:lpstr>
      <vt:lpstr>PowerPoint-Präsentation</vt:lpstr>
      <vt:lpstr>Content</vt:lpstr>
      <vt:lpstr>Background</vt:lpstr>
      <vt:lpstr>Introduction</vt:lpstr>
      <vt:lpstr>Management</vt:lpstr>
      <vt:lpstr>PowerPoint-Präsentation</vt:lpstr>
      <vt:lpstr>Verification &amp; Validation</vt:lpstr>
      <vt:lpstr>Unit Tests</vt:lpstr>
      <vt:lpstr>Robustness</vt:lpstr>
      <vt:lpstr>Effectiveness</vt:lpstr>
      <vt:lpstr>Performance</vt:lpstr>
      <vt:lpstr>Performance</vt:lpstr>
      <vt:lpstr>Robustness Results</vt:lpstr>
      <vt:lpstr>Robustness Results </vt:lpstr>
      <vt:lpstr>Robustness Results </vt:lpstr>
      <vt:lpstr>Effectiveness Results: Precision</vt:lpstr>
      <vt:lpstr>Effectiveness Results: Recall</vt:lpstr>
      <vt:lpstr>Performance Results</vt:lpstr>
      <vt:lpstr>Conclusion &amp;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Manuel Merkel</dc:creator>
  <cp:revision>162</cp:revision>
  <dcterms:created xsi:type="dcterms:W3CDTF">2021-04-20T14:53:06Z</dcterms:created>
  <dcterms:modified xsi:type="dcterms:W3CDTF">2022-12-06T13:27:32Z</dcterms:modified>
</cp:coreProperties>
</file>